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95" r:id="rId1"/>
  </p:sldMasterIdLst>
  <p:notesMasterIdLst>
    <p:notesMasterId r:id="rId23"/>
  </p:notesMasterIdLst>
  <p:sldIdLst>
    <p:sldId id="274" r:id="rId2"/>
    <p:sldId id="257" r:id="rId3"/>
    <p:sldId id="258" r:id="rId4"/>
    <p:sldId id="259" r:id="rId5"/>
    <p:sldId id="260" r:id="rId6"/>
    <p:sldId id="262" r:id="rId7"/>
    <p:sldId id="261" r:id="rId8"/>
    <p:sldId id="266" r:id="rId9"/>
    <p:sldId id="264" r:id="rId10"/>
    <p:sldId id="265" r:id="rId11"/>
    <p:sldId id="267" r:id="rId12"/>
    <p:sldId id="268" r:id="rId13"/>
    <p:sldId id="273" r:id="rId14"/>
    <p:sldId id="272" r:id="rId15"/>
    <p:sldId id="269" r:id="rId16"/>
    <p:sldId id="270" r:id="rId17"/>
    <p:sldId id="275" r:id="rId18"/>
    <p:sldId id="277" r:id="rId19"/>
    <p:sldId id="276" r:id="rId20"/>
    <p:sldId id="278" r:id="rId21"/>
    <p:sldId id="279" r:id="rId22"/>
  </p:sldIdLst>
  <p:sldSz cx="12192000" cy="6858000"/>
  <p:notesSz cx="6858000" cy="9144000"/>
  <p:defaultText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שקופית פתיחה" id="{EDD9DFB0-DB10-4367-A6BE-606ACD8D6692}">
          <p14:sldIdLst>
            <p14:sldId id="274"/>
            <p14:sldId id="257"/>
          </p14:sldIdLst>
        </p14:section>
        <p14:section name="פרספטרון" id="{5A7A5996-357F-4EF0-A315-468AB537FB61}">
          <p14:sldIdLst>
            <p14:sldId id="258"/>
            <p14:sldId id="259"/>
            <p14:sldId id="260"/>
            <p14:sldId id="262"/>
            <p14:sldId id="261"/>
            <p14:sldId id="266"/>
            <p14:sldId id="264"/>
            <p14:sldId id="265"/>
            <p14:sldId id="267"/>
          </p14:sldIdLst>
        </p14:section>
        <p14:section name="רשת נוירונים" id="{02F345C8-1A69-46E1-98EE-A8B3DC2EBEDF}">
          <p14:sldIdLst>
            <p14:sldId id="268"/>
            <p14:sldId id="273"/>
            <p14:sldId id="272"/>
            <p14:sldId id="269"/>
            <p14:sldId id="270"/>
            <p14:sldId id="275"/>
            <p14:sldId id="277"/>
            <p14:sldId id="276"/>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72FC"/>
    <a:srgbClr val="B6165E"/>
    <a:srgbClr val="E0E0DA"/>
    <a:srgbClr val="ED9623"/>
    <a:srgbClr val="9DF5B2"/>
    <a:srgbClr val="66FF33"/>
    <a:srgbClr val="BCF6D2"/>
    <a:srgbClr val="33FB67"/>
    <a:srgbClr val="90FA7E"/>
    <a:srgbClr val="A1F7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סגנון בהיר 3 - הדגשה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D5ABB26-0587-4C30-8999-92F81FD0307C}" styleName="ללא סגנון, ללא רשת">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D7AC3CCA-C797-4891-BE02-D94E43425B78}" styleName="סגנון ביניים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0660B408-B3CF-4A94-85FC-2B1E0A45F4A2}" styleName="סגנון כהה 2 - הדגשה 1/הדגשה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C2FFA5D-87B4-456A-9821-1D502468CF0F}" styleName="סגנון ערכת נושא 1 - הדגשה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EC20E35-A176-4012-BC5E-935CFFF8708E}" styleName="סגנון ביניים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סגנון כהה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סגנון כהה 2 - הדגשה 3/הדגשה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סגנון כהה 2 - הדגשה 5/הדגשה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505E3EF-67EA-436B-97B2-0124C06EBD24}" styleName="סגנון ביניים 4 - הדגשה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22838BEF-8BB2-4498-84A7-C5851F593DF1}" styleName="סגנון ביניים 4 - הדגשה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C4B1156A-380E-4F78-BDF5-A606A8083BF9}" styleName="סגנון ביניים 4 - הדגשה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68D230F3-CF80-4859-8CE7-A43EE81993B5}" styleName="סגנון בהיר 1 - הדגשה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3296810-A885-4BE3-A3E7-6D5BEEA58F35}" styleName="סגנון ביניים 2 - הדגשה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6D9F66E-5EB9-4882-86FB-DCBF35E3C3E4}" styleName="סגנון ביניים 4 - הדגשה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5FD0F851-EC5A-4D38-B0AD-8093EC10F338}" styleName="סגנון בהיר 1 - הדגשה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D27102A9-8310-4765-A935-A1911B00CA55}" styleName="סגנון בהיר 1 - הדגשה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C083E6E3-FA7D-4D7B-A595-EF9225AFEA82}" styleName="סגנון בהיר 1 - הדגשה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0E3FDE45-AF77-4B5C-9715-49D594BDF05E}" styleName="סגנון בהיר 1 - הדגשה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3B4B98B0-60AC-42C2-AFA5-B58CD77FA1E5}" styleName="סגנון בהיר 1 - הדגשה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DF18680-E054-41AD-8BC1-D1AEF772440D}" styleName="סגנון ביניים 2 - הדגשה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1975" autoAdjust="0"/>
    <p:restoredTop sz="94660"/>
  </p:normalViewPr>
  <p:slideViewPr>
    <p:cSldViewPr snapToGrid="0">
      <p:cViewPr varScale="1">
        <p:scale>
          <a:sx n="119" d="100"/>
          <a:sy n="119" d="100"/>
        </p:scale>
        <p:origin x="96" y="354"/>
      </p:cViewPr>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l">
              <a:defRPr sz="1200"/>
            </a:lvl1pPr>
          </a:lstStyle>
          <a:p>
            <a:endParaRPr lang="en-US"/>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r">
              <a:defRPr sz="1200"/>
            </a:lvl1pPr>
          </a:lstStyle>
          <a:p>
            <a:fld id="{4D2CE14B-7E3F-42A7-A553-F3A7E7A39E11}" type="datetimeFigureOut">
              <a:rPr lang="en-US" smtClean="0"/>
              <a:t>11/25/2020</a:t>
            </a:fld>
            <a:endParaRPr lang="en-US"/>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en-US"/>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l">
              <a:defRPr sz="1200"/>
            </a:lvl1pPr>
          </a:lstStyle>
          <a:p>
            <a:endParaRPr lang="en-US"/>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r">
              <a:defRPr sz="1200"/>
            </a:lvl1pPr>
          </a:lstStyle>
          <a:p>
            <a:fld id="{F117C1FE-F690-4AA1-A316-2FC4FDF39FD2}" type="slidenum">
              <a:rPr lang="en-US" smtClean="0"/>
              <a:t>‹#›</a:t>
            </a:fld>
            <a:endParaRPr lang="en-US"/>
          </a:p>
        </p:txBody>
      </p:sp>
    </p:spTree>
    <p:extLst>
      <p:ext uri="{BB962C8B-B14F-4D97-AF65-F5344CB8AC3E}">
        <p14:creationId xmlns:p14="http://schemas.microsoft.com/office/powerpoint/2010/main" val="495215416"/>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11/25/2020</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233547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11/25/2020</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816742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11/25/2020</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6781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11/25/2020</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70453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11/25/2020</a:t>
            </a:fld>
            <a:endParaRPr lang="en-US" dirty="0"/>
          </a:p>
        </p:txBody>
      </p:sp>
    </p:spTree>
    <p:extLst>
      <p:ext uri="{BB962C8B-B14F-4D97-AF65-F5344CB8AC3E}">
        <p14:creationId xmlns:p14="http://schemas.microsoft.com/office/powerpoint/2010/main" val="2897695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11/25/2020</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28219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11/25/2020</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49582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11/25/2020</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05593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11/25/2020</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45190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11/25/2020</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6126056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11/25/2020</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7121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11/25/2020</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8733502"/>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84" r:id="rId5"/>
    <p:sldLayoutId id="2147483689" r:id="rId6"/>
    <p:sldLayoutId id="2147483685" r:id="rId7"/>
    <p:sldLayoutId id="2147483686" r:id="rId8"/>
    <p:sldLayoutId id="2147483687" r:id="rId9"/>
    <p:sldLayoutId id="2147483688" r:id="rId10"/>
    <p:sldLayoutId id="2147483690"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7.xml"/><Relationship Id="rId1" Type="http://schemas.openxmlformats.org/officeDocument/2006/relationships/tags" Target="../tags/tag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slideLayout" Target="../slideLayouts/slideLayout7.xml"/><Relationship Id="rId1" Type="http://schemas.openxmlformats.org/officeDocument/2006/relationships/tags" Target="../tags/tag1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6.png"/><Relationship Id="rId11" Type="http://schemas.openxmlformats.org/officeDocument/2006/relationships/image" Target="../media/image10.png"/><Relationship Id="rId5" Type="http://schemas.openxmlformats.org/officeDocument/2006/relationships/image" Target="../media/image5.png"/><Relationship Id="rId10" Type="http://schemas.openxmlformats.org/officeDocument/2006/relationships/image" Target="../media/image2.png"/><Relationship Id="rId4" Type="http://schemas.openxmlformats.org/officeDocument/2006/relationships/image" Target="../media/image4.png"/><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slideLayout" Target="../slideLayouts/slideLayout7.xml"/><Relationship Id="rId16" Type="http://schemas.openxmlformats.org/officeDocument/2006/relationships/image" Target="../media/image23.png"/><Relationship Id="rId1" Type="http://schemas.openxmlformats.org/officeDocument/2006/relationships/tags" Target="../tags/tag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5" Type="http://schemas.openxmlformats.org/officeDocument/2006/relationships/image" Target="../media/image2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4" name="Freeform: Shape 23">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Freeform: Shape 25">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6" name="Freeform: Shape 35">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40" name="Rectangle 39">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2" name="Freeform: Shape 41">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4" name="Freeform: Shape 43">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כותרת 1">
            <a:extLst>
              <a:ext uri="{FF2B5EF4-FFF2-40B4-BE49-F238E27FC236}">
                <a16:creationId xmlns:a16="http://schemas.microsoft.com/office/drawing/2014/main" id="{8DDBB2E1-A69B-4ECB-8AAE-B927E3F47A7E}"/>
              </a:ext>
            </a:extLst>
          </p:cNvPr>
          <p:cNvSpPr>
            <a:spLocks noGrp="1"/>
          </p:cNvSpPr>
          <p:nvPr>
            <p:ph type="title"/>
          </p:nvPr>
        </p:nvSpPr>
        <p:spPr>
          <a:xfrm>
            <a:off x="7408669" y="2260700"/>
            <a:ext cx="3459760" cy="2186393"/>
          </a:xfrm>
        </p:spPr>
        <p:txBody>
          <a:bodyPr vert="horz" lIns="109728" tIns="109728" rIns="109728" bIns="91440" rtlCol="0" anchor="b">
            <a:normAutofit/>
          </a:bodyPr>
          <a:lstStyle/>
          <a:p>
            <a:pPr algn="ctr">
              <a:lnSpc>
                <a:spcPct val="110000"/>
              </a:lnSpc>
            </a:pPr>
            <a:r>
              <a:rPr lang="en-US" sz="2800" dirty="0"/>
              <a:t>Artificial Neural Network</a:t>
            </a:r>
            <a:br>
              <a:rPr lang="en-US" sz="2800" dirty="0"/>
            </a:br>
            <a:br>
              <a:rPr lang="he-IL" sz="2800" dirty="0"/>
            </a:br>
            <a:r>
              <a:rPr lang="he-IL" sz="1400" dirty="0"/>
              <a:t>רשת עצבית מלאכותית</a:t>
            </a:r>
            <a:endParaRPr lang="en-US" sz="2800" dirty="0"/>
          </a:p>
        </p:txBody>
      </p:sp>
      <p:pic>
        <p:nvPicPr>
          <p:cNvPr id="6" name="מציין מיקום תוכן 5">
            <a:extLst>
              <a:ext uri="{FF2B5EF4-FFF2-40B4-BE49-F238E27FC236}">
                <a16:creationId xmlns:a16="http://schemas.microsoft.com/office/drawing/2014/main" id="{0BFB0444-33F2-403F-B4A3-1D74027AB3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684" y="951675"/>
            <a:ext cx="4943233" cy="4955622"/>
          </a:xfrm>
          <a:prstGeom prst="rect">
            <a:avLst/>
          </a:prstGeom>
        </p:spPr>
      </p:pic>
    </p:spTree>
    <p:extLst>
      <p:ext uri="{BB962C8B-B14F-4D97-AF65-F5344CB8AC3E}">
        <p14:creationId xmlns:p14="http://schemas.microsoft.com/office/powerpoint/2010/main" val="1323825202"/>
      </p:ext>
    </p:extLst>
  </p:cSld>
  <p:clrMapOvr>
    <a:masterClrMapping/>
  </p:clrMapOvr>
  <mc:AlternateContent xmlns:mc="http://schemas.openxmlformats.org/markup-compatibility/2006">
    <mc:Choice xmlns:p14="http://schemas.microsoft.com/office/powerpoint/2010/main" Requires="p14">
      <p:transition spd="slow" p14:dur="2000" advTm="58556"/>
    </mc:Choice>
    <mc:Fallback>
      <p:transition spd="slow" advTm="58556"/>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תמונה 2">
            <a:extLst>
              <a:ext uri="{FF2B5EF4-FFF2-40B4-BE49-F238E27FC236}">
                <a16:creationId xmlns:a16="http://schemas.microsoft.com/office/drawing/2014/main" id="{77D45F0C-D48C-4034-81EE-BB9CAC46C8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a:effectLst>
            <a:softEdge rad="25400"/>
          </a:effectLst>
        </p:spPr>
      </p:pic>
    </p:spTree>
    <p:extLst>
      <p:ext uri="{BB962C8B-B14F-4D97-AF65-F5344CB8AC3E}">
        <p14:creationId xmlns:p14="http://schemas.microsoft.com/office/powerpoint/2010/main" val="2780526845"/>
      </p:ext>
    </p:extLst>
  </p:cSld>
  <p:clrMapOvr>
    <a:masterClrMapping/>
  </p:clrMapOvr>
  <mc:AlternateContent xmlns:mc="http://schemas.openxmlformats.org/markup-compatibility/2006">
    <mc:Choice xmlns:p14="http://schemas.microsoft.com/office/powerpoint/2010/main" Requires="p14">
      <p:transition spd="slow" p14:dur="2000" advTm="396530"/>
    </mc:Choice>
    <mc:Fallback>
      <p:transition spd="slow" advTm="39653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תיבת טקסט 5">
            <a:extLst>
              <a:ext uri="{FF2B5EF4-FFF2-40B4-BE49-F238E27FC236}">
                <a16:creationId xmlns:a16="http://schemas.microsoft.com/office/drawing/2014/main" id="{25232845-8D7E-43E4-8402-B3FA243FDF28}"/>
              </a:ext>
            </a:extLst>
          </p:cNvPr>
          <p:cNvSpPr txBox="1"/>
          <p:nvPr/>
        </p:nvSpPr>
        <p:spPr>
          <a:xfrm>
            <a:off x="3526423" y="239654"/>
            <a:ext cx="5139152" cy="707886"/>
          </a:xfrm>
          <a:prstGeom prst="rect">
            <a:avLst/>
          </a:prstGeom>
          <a:noFill/>
        </p:spPr>
        <p:txBody>
          <a:bodyPr wrap="square" rtlCol="0">
            <a:spAutoFit/>
          </a:bodyPr>
          <a:lstStyle/>
          <a:p>
            <a:pPr algn="ctr"/>
            <a:r>
              <a:rPr lang="en-US" sz="4000" dirty="0"/>
              <a:t>XOR Function</a:t>
            </a:r>
          </a:p>
        </p:txBody>
      </p:sp>
      <p:cxnSp>
        <p:nvCxnSpPr>
          <p:cNvPr id="7" name="מחבר חץ ישר 6">
            <a:extLst>
              <a:ext uri="{FF2B5EF4-FFF2-40B4-BE49-F238E27FC236}">
                <a16:creationId xmlns:a16="http://schemas.microsoft.com/office/drawing/2014/main" id="{BCFD525B-0ACC-46D2-90FD-C6BA1A106A76}"/>
              </a:ext>
            </a:extLst>
          </p:cNvPr>
          <p:cNvCxnSpPr>
            <a:cxnSpLocks/>
          </p:cNvCxnSpPr>
          <p:nvPr/>
        </p:nvCxnSpPr>
        <p:spPr>
          <a:xfrm>
            <a:off x="7218500" y="4991767"/>
            <a:ext cx="33949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מחבר חץ ישר 7">
            <a:extLst>
              <a:ext uri="{FF2B5EF4-FFF2-40B4-BE49-F238E27FC236}">
                <a16:creationId xmlns:a16="http://schemas.microsoft.com/office/drawing/2014/main" id="{57184F10-F129-4653-B9D6-F3A1FAEE5B3F}"/>
              </a:ext>
            </a:extLst>
          </p:cNvPr>
          <p:cNvCxnSpPr>
            <a:cxnSpLocks/>
          </p:cNvCxnSpPr>
          <p:nvPr/>
        </p:nvCxnSpPr>
        <p:spPr>
          <a:xfrm flipV="1">
            <a:off x="7218500" y="2101538"/>
            <a:ext cx="0" cy="2890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8D5F7822-A060-48D7-97F3-4E12CD432B34}"/>
                  </a:ext>
                </a:extLst>
              </p:cNvPr>
              <p:cNvSpPr txBox="1"/>
              <p:nvPr/>
            </p:nvSpPr>
            <p:spPr>
              <a:xfrm>
                <a:off x="10613453" y="4807100"/>
                <a:ext cx="263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9" name="תיבת טקסט 8">
                <a:extLst>
                  <a:ext uri="{FF2B5EF4-FFF2-40B4-BE49-F238E27FC236}">
                    <a16:creationId xmlns:a16="http://schemas.microsoft.com/office/drawing/2014/main" id="{8D5F7822-A060-48D7-97F3-4E12CD432B34}"/>
                  </a:ext>
                </a:extLst>
              </p:cNvPr>
              <p:cNvSpPr txBox="1">
                <a:spLocks noRot="1" noChangeAspect="1" noMove="1" noResize="1" noEditPoints="1" noAdjustHandles="1" noChangeArrowheads="1" noChangeShapeType="1" noTextEdit="1"/>
              </p:cNvSpPr>
              <p:nvPr/>
            </p:nvSpPr>
            <p:spPr>
              <a:xfrm>
                <a:off x="10613453" y="4807100"/>
                <a:ext cx="263214" cy="369332"/>
              </a:xfrm>
              <a:prstGeom prst="rect">
                <a:avLst/>
              </a:prstGeom>
              <a:blipFill>
                <a:blip r:embed="rId3"/>
                <a:stretch>
                  <a:fillRect r="-4651"/>
                </a:stretch>
              </a:blipFill>
            </p:spPr>
            <p:txBody>
              <a:bodyPr/>
              <a:lstStyle/>
              <a:p>
                <a:r>
                  <a:rPr lang="en-US">
                    <a:noFill/>
                  </a:rPr>
                  <a:t> </a:t>
                </a:r>
              </a:p>
            </p:txBody>
          </p:sp>
        </mc:Fallback>
      </mc:AlternateContent>
      <p:sp>
        <p:nvSpPr>
          <p:cNvPr id="25" name="אליפסה 24">
            <a:extLst>
              <a:ext uri="{FF2B5EF4-FFF2-40B4-BE49-F238E27FC236}">
                <a16:creationId xmlns:a16="http://schemas.microsoft.com/office/drawing/2014/main" id="{1BBBA7E7-8E57-4A9D-A192-925DC51E355D}"/>
              </a:ext>
            </a:extLst>
          </p:cNvPr>
          <p:cNvSpPr/>
          <p:nvPr/>
        </p:nvSpPr>
        <p:spPr>
          <a:xfrm>
            <a:off x="7131916" y="4872647"/>
            <a:ext cx="166681" cy="179484"/>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אליפסה 39">
            <a:extLst>
              <a:ext uri="{FF2B5EF4-FFF2-40B4-BE49-F238E27FC236}">
                <a16:creationId xmlns:a16="http://schemas.microsoft.com/office/drawing/2014/main" id="{5CD89CCD-E077-4B6F-A7CF-40464FB49325}"/>
              </a:ext>
            </a:extLst>
          </p:cNvPr>
          <p:cNvSpPr/>
          <p:nvPr/>
        </p:nvSpPr>
        <p:spPr>
          <a:xfrm>
            <a:off x="7126196" y="2073354"/>
            <a:ext cx="178120" cy="179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אליפסה 40">
            <a:extLst>
              <a:ext uri="{FF2B5EF4-FFF2-40B4-BE49-F238E27FC236}">
                <a16:creationId xmlns:a16="http://schemas.microsoft.com/office/drawing/2014/main" id="{997F0406-220D-480B-B6A8-D7C587FF5E5A}"/>
              </a:ext>
            </a:extLst>
          </p:cNvPr>
          <p:cNvSpPr/>
          <p:nvPr/>
        </p:nvSpPr>
        <p:spPr>
          <a:xfrm>
            <a:off x="10481479" y="4902024"/>
            <a:ext cx="178120" cy="17948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אליפסה 42">
            <a:extLst>
              <a:ext uri="{FF2B5EF4-FFF2-40B4-BE49-F238E27FC236}">
                <a16:creationId xmlns:a16="http://schemas.microsoft.com/office/drawing/2014/main" id="{BF9952D7-8C30-4272-97A6-321DCD25DB9A}"/>
              </a:ext>
            </a:extLst>
          </p:cNvPr>
          <p:cNvSpPr/>
          <p:nvPr/>
        </p:nvSpPr>
        <p:spPr>
          <a:xfrm>
            <a:off x="10323165" y="2163096"/>
            <a:ext cx="166681" cy="179484"/>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8" name="תיבת טקסט 47">
                <a:extLst>
                  <a:ext uri="{FF2B5EF4-FFF2-40B4-BE49-F238E27FC236}">
                    <a16:creationId xmlns:a16="http://schemas.microsoft.com/office/drawing/2014/main" id="{7DF9D77D-79C8-43F7-BC2A-42885B04076C}"/>
                  </a:ext>
                </a:extLst>
              </p:cNvPr>
              <p:cNvSpPr txBox="1"/>
              <p:nvPr/>
            </p:nvSpPr>
            <p:spPr>
              <a:xfrm>
                <a:off x="6436578" y="4991766"/>
                <a:ext cx="263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en-US" dirty="0"/>
              </a:p>
            </p:txBody>
          </p:sp>
        </mc:Choice>
        <mc:Fallback xmlns="">
          <p:sp>
            <p:nvSpPr>
              <p:cNvPr id="48" name="תיבת טקסט 47">
                <a:extLst>
                  <a:ext uri="{FF2B5EF4-FFF2-40B4-BE49-F238E27FC236}">
                    <a16:creationId xmlns:a16="http://schemas.microsoft.com/office/drawing/2014/main" id="{7DF9D77D-79C8-43F7-BC2A-42885B04076C}"/>
                  </a:ext>
                </a:extLst>
              </p:cNvPr>
              <p:cNvSpPr txBox="1">
                <a:spLocks noRot="1" noChangeAspect="1" noMove="1" noResize="1" noEditPoints="1" noAdjustHandles="1" noChangeArrowheads="1" noChangeShapeType="1" noTextEdit="1"/>
              </p:cNvSpPr>
              <p:nvPr/>
            </p:nvSpPr>
            <p:spPr>
              <a:xfrm>
                <a:off x="6436578" y="4991766"/>
                <a:ext cx="263214" cy="369332"/>
              </a:xfrm>
              <a:prstGeom prst="rect">
                <a:avLst/>
              </a:prstGeom>
              <a:blipFill>
                <a:blip r:embed="rId4"/>
                <a:stretch>
                  <a:fillRect l="-6977" r="-167442"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תיבת טקסט 49">
                <a:extLst>
                  <a:ext uri="{FF2B5EF4-FFF2-40B4-BE49-F238E27FC236}">
                    <a16:creationId xmlns:a16="http://schemas.microsoft.com/office/drawing/2014/main" id="{4FDF195F-49EA-4028-B484-33ABB553AEF1}"/>
                  </a:ext>
                </a:extLst>
              </p:cNvPr>
              <p:cNvSpPr txBox="1"/>
              <p:nvPr/>
            </p:nvSpPr>
            <p:spPr>
              <a:xfrm>
                <a:off x="6429146" y="1916872"/>
                <a:ext cx="263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en-US" dirty="0"/>
              </a:p>
            </p:txBody>
          </p:sp>
        </mc:Choice>
        <mc:Fallback xmlns="">
          <p:sp>
            <p:nvSpPr>
              <p:cNvPr id="50" name="תיבת טקסט 49">
                <a:extLst>
                  <a:ext uri="{FF2B5EF4-FFF2-40B4-BE49-F238E27FC236}">
                    <a16:creationId xmlns:a16="http://schemas.microsoft.com/office/drawing/2014/main" id="{4FDF195F-49EA-4028-B484-33ABB553AEF1}"/>
                  </a:ext>
                </a:extLst>
              </p:cNvPr>
              <p:cNvSpPr txBox="1">
                <a:spLocks noRot="1" noChangeAspect="1" noMove="1" noResize="1" noEditPoints="1" noAdjustHandles="1" noChangeArrowheads="1" noChangeShapeType="1" noTextEdit="1"/>
              </p:cNvSpPr>
              <p:nvPr/>
            </p:nvSpPr>
            <p:spPr>
              <a:xfrm>
                <a:off x="6429146" y="1916872"/>
                <a:ext cx="263214" cy="369332"/>
              </a:xfrm>
              <a:prstGeom prst="rect">
                <a:avLst/>
              </a:prstGeom>
              <a:blipFill>
                <a:blip r:embed="rId5"/>
                <a:stretch>
                  <a:fillRect l="-6977" r="-167442"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תיבת טקסט 51">
                <a:extLst>
                  <a:ext uri="{FF2B5EF4-FFF2-40B4-BE49-F238E27FC236}">
                    <a16:creationId xmlns:a16="http://schemas.microsoft.com/office/drawing/2014/main" id="{9769C0E5-A35A-4E2C-A9BA-6B20843EFE65}"/>
                  </a:ext>
                </a:extLst>
              </p:cNvPr>
              <p:cNvSpPr txBox="1"/>
              <p:nvPr/>
            </p:nvSpPr>
            <p:spPr>
              <a:xfrm>
                <a:off x="10613453" y="1916872"/>
                <a:ext cx="263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oMath>
                  </m:oMathPara>
                </a14:m>
                <a:endParaRPr lang="en-US" dirty="0"/>
              </a:p>
            </p:txBody>
          </p:sp>
        </mc:Choice>
        <mc:Fallback xmlns="">
          <p:sp>
            <p:nvSpPr>
              <p:cNvPr id="52" name="תיבת טקסט 51">
                <a:extLst>
                  <a:ext uri="{FF2B5EF4-FFF2-40B4-BE49-F238E27FC236}">
                    <a16:creationId xmlns:a16="http://schemas.microsoft.com/office/drawing/2014/main" id="{9769C0E5-A35A-4E2C-A9BA-6B20843EFE65}"/>
                  </a:ext>
                </a:extLst>
              </p:cNvPr>
              <p:cNvSpPr txBox="1">
                <a:spLocks noRot="1" noChangeAspect="1" noMove="1" noResize="1" noEditPoints="1" noAdjustHandles="1" noChangeArrowheads="1" noChangeShapeType="1" noTextEdit="1"/>
              </p:cNvSpPr>
              <p:nvPr/>
            </p:nvSpPr>
            <p:spPr>
              <a:xfrm>
                <a:off x="10613453" y="1916872"/>
                <a:ext cx="263214" cy="369332"/>
              </a:xfrm>
              <a:prstGeom prst="rect">
                <a:avLst/>
              </a:prstGeom>
              <a:blipFill>
                <a:blip r:embed="rId6"/>
                <a:stretch>
                  <a:fillRect l="-6977" r="-167442" b="-98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תיבת טקסט 53">
                <a:extLst>
                  <a:ext uri="{FF2B5EF4-FFF2-40B4-BE49-F238E27FC236}">
                    <a16:creationId xmlns:a16="http://schemas.microsoft.com/office/drawing/2014/main" id="{BDCDEB1F-D439-4A8C-88B3-33E1560A6F98}"/>
                  </a:ext>
                </a:extLst>
              </p:cNvPr>
              <p:cNvSpPr txBox="1"/>
              <p:nvPr/>
            </p:nvSpPr>
            <p:spPr>
              <a:xfrm>
                <a:off x="10752993" y="4962389"/>
                <a:ext cx="263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oMath>
                  </m:oMathPara>
                </a14:m>
                <a:endParaRPr lang="en-US" dirty="0"/>
              </a:p>
            </p:txBody>
          </p:sp>
        </mc:Choice>
        <mc:Fallback xmlns="">
          <p:sp>
            <p:nvSpPr>
              <p:cNvPr id="54" name="תיבת טקסט 53">
                <a:extLst>
                  <a:ext uri="{FF2B5EF4-FFF2-40B4-BE49-F238E27FC236}">
                    <a16:creationId xmlns:a16="http://schemas.microsoft.com/office/drawing/2014/main" id="{BDCDEB1F-D439-4A8C-88B3-33E1560A6F98}"/>
                  </a:ext>
                </a:extLst>
              </p:cNvPr>
              <p:cNvSpPr txBox="1">
                <a:spLocks noRot="1" noChangeAspect="1" noMove="1" noResize="1" noEditPoints="1" noAdjustHandles="1" noChangeArrowheads="1" noChangeShapeType="1" noTextEdit="1"/>
              </p:cNvSpPr>
              <p:nvPr/>
            </p:nvSpPr>
            <p:spPr>
              <a:xfrm>
                <a:off x="10752993" y="4962389"/>
                <a:ext cx="263214" cy="369332"/>
              </a:xfrm>
              <a:prstGeom prst="rect">
                <a:avLst/>
              </a:prstGeom>
              <a:blipFill>
                <a:blip r:embed="rId7"/>
                <a:stretch>
                  <a:fillRect l="-6977" r="-167442" b="-9836"/>
                </a:stretch>
              </a:blipFill>
            </p:spPr>
            <p:txBody>
              <a:bodyPr/>
              <a:lstStyle/>
              <a:p>
                <a:r>
                  <a:rPr lang="en-US">
                    <a:noFill/>
                  </a:rPr>
                  <a:t> </a:t>
                </a:r>
              </a:p>
            </p:txBody>
          </p:sp>
        </mc:Fallback>
      </mc:AlternateContent>
      <p:graphicFrame>
        <p:nvGraphicFramePr>
          <p:cNvPr id="55" name="טבלה 55">
            <a:extLst>
              <a:ext uri="{FF2B5EF4-FFF2-40B4-BE49-F238E27FC236}">
                <a16:creationId xmlns:a16="http://schemas.microsoft.com/office/drawing/2014/main" id="{ED0F709D-488B-4C81-A97C-7EA6BF29D191}"/>
              </a:ext>
            </a:extLst>
          </p:cNvPr>
          <p:cNvGraphicFramePr>
            <a:graphicFrameLocks noGrp="1"/>
          </p:cNvGraphicFramePr>
          <p:nvPr>
            <p:extLst>
              <p:ext uri="{D42A27DB-BD31-4B8C-83A1-F6EECF244321}">
                <p14:modId xmlns:p14="http://schemas.microsoft.com/office/powerpoint/2010/main" val="333169716"/>
              </p:ext>
            </p:extLst>
          </p:nvPr>
        </p:nvGraphicFramePr>
        <p:xfrm>
          <a:off x="544937" y="2101538"/>
          <a:ext cx="4428564" cy="2940792"/>
        </p:xfrm>
        <a:graphic>
          <a:graphicData uri="http://schemas.openxmlformats.org/drawingml/2006/table">
            <a:tbl>
              <a:tblPr firstRow="1" bandRow="1">
                <a:tableStyleId>{2D5ABB26-0587-4C30-8999-92F81FD0307C}</a:tableStyleId>
              </a:tblPr>
              <a:tblGrid>
                <a:gridCol w="1476188">
                  <a:extLst>
                    <a:ext uri="{9D8B030D-6E8A-4147-A177-3AD203B41FA5}">
                      <a16:colId xmlns:a16="http://schemas.microsoft.com/office/drawing/2014/main" val="4059133598"/>
                    </a:ext>
                  </a:extLst>
                </a:gridCol>
                <a:gridCol w="1476188">
                  <a:extLst>
                    <a:ext uri="{9D8B030D-6E8A-4147-A177-3AD203B41FA5}">
                      <a16:colId xmlns:a16="http://schemas.microsoft.com/office/drawing/2014/main" val="3858020705"/>
                    </a:ext>
                  </a:extLst>
                </a:gridCol>
                <a:gridCol w="1476188">
                  <a:extLst>
                    <a:ext uri="{9D8B030D-6E8A-4147-A177-3AD203B41FA5}">
                      <a16:colId xmlns:a16="http://schemas.microsoft.com/office/drawing/2014/main" val="2816467093"/>
                    </a:ext>
                  </a:extLst>
                </a:gridCol>
              </a:tblGrid>
              <a:tr h="334719">
                <a:tc>
                  <a:txBody>
                    <a:bodyPr/>
                    <a:lstStyle/>
                    <a:p>
                      <a:pPr algn="ctr"/>
                      <a:r>
                        <a:rPr lang="en-US" sz="2100" b="1" dirty="0"/>
                        <a:t>A</a:t>
                      </a:r>
                    </a:p>
                  </a:txBody>
                  <a:tcPr marL="104556" marR="104556" marT="52278" marB="52278"/>
                </a:tc>
                <a:tc>
                  <a:txBody>
                    <a:bodyPr/>
                    <a:lstStyle/>
                    <a:p>
                      <a:pPr algn="ctr"/>
                      <a:r>
                        <a:rPr lang="en-US" sz="2100" b="1" dirty="0"/>
                        <a:t>B</a:t>
                      </a:r>
                    </a:p>
                  </a:txBody>
                  <a:tcPr marL="104556" marR="104556" marT="52278" marB="52278"/>
                </a:tc>
                <a:tc>
                  <a:txBody>
                    <a:bodyPr/>
                    <a:lstStyle/>
                    <a:p>
                      <a:pPr algn="ctr"/>
                      <a:r>
                        <a:rPr lang="en-US" sz="2100" b="1" dirty="0"/>
                        <a:t>A XOR B</a:t>
                      </a:r>
                    </a:p>
                  </a:txBody>
                  <a:tcPr marL="104556" marR="104556" marT="52278" marB="52278"/>
                </a:tc>
                <a:extLst>
                  <a:ext uri="{0D108BD9-81ED-4DB2-BD59-A6C34878D82A}">
                    <a16:rowId xmlns:a16="http://schemas.microsoft.com/office/drawing/2014/main" val="3286698644"/>
                  </a:ext>
                </a:extLst>
              </a:tr>
              <a:tr h="629049">
                <a:tc>
                  <a:txBody>
                    <a:bodyPr/>
                    <a:lstStyle/>
                    <a:p>
                      <a:pPr algn="ctr"/>
                      <a:r>
                        <a:rPr lang="en-US" sz="2100" dirty="0"/>
                        <a:t>0</a:t>
                      </a:r>
                    </a:p>
                  </a:txBody>
                  <a:tcPr marL="104556" marR="104556" marT="52278" marB="52278"/>
                </a:tc>
                <a:tc>
                  <a:txBody>
                    <a:bodyPr/>
                    <a:lstStyle/>
                    <a:p>
                      <a:pPr algn="ctr"/>
                      <a:r>
                        <a:rPr lang="en-US" sz="2100" dirty="0"/>
                        <a:t>0</a:t>
                      </a:r>
                    </a:p>
                  </a:txBody>
                  <a:tcPr marL="104556" marR="104556" marT="52278" marB="52278"/>
                </a:tc>
                <a:tc>
                  <a:txBody>
                    <a:bodyPr/>
                    <a:lstStyle/>
                    <a:p>
                      <a:pPr algn="ctr"/>
                      <a:r>
                        <a:rPr lang="en-US" sz="2100" dirty="0">
                          <a:solidFill>
                            <a:srgbClr val="1472FC"/>
                          </a:solidFill>
                        </a:rPr>
                        <a:t>0</a:t>
                      </a:r>
                    </a:p>
                  </a:txBody>
                  <a:tcPr marL="104556" marR="104556" marT="52278" marB="52278"/>
                </a:tc>
                <a:extLst>
                  <a:ext uri="{0D108BD9-81ED-4DB2-BD59-A6C34878D82A}">
                    <a16:rowId xmlns:a16="http://schemas.microsoft.com/office/drawing/2014/main" val="3656451687"/>
                  </a:ext>
                </a:extLst>
              </a:tr>
              <a:tr h="629049">
                <a:tc>
                  <a:txBody>
                    <a:bodyPr/>
                    <a:lstStyle/>
                    <a:p>
                      <a:pPr algn="ctr"/>
                      <a:r>
                        <a:rPr lang="en-US" sz="2100" dirty="0"/>
                        <a:t>0</a:t>
                      </a:r>
                    </a:p>
                  </a:txBody>
                  <a:tcPr marL="104556" marR="104556" marT="52278" marB="52278"/>
                </a:tc>
                <a:tc>
                  <a:txBody>
                    <a:bodyPr/>
                    <a:lstStyle/>
                    <a:p>
                      <a:pPr algn="ctr"/>
                      <a:r>
                        <a:rPr lang="en-US" sz="2100" dirty="0"/>
                        <a:t>1</a:t>
                      </a:r>
                    </a:p>
                  </a:txBody>
                  <a:tcPr marL="104556" marR="104556" marT="52278" marB="52278"/>
                </a:tc>
                <a:tc>
                  <a:txBody>
                    <a:bodyPr/>
                    <a:lstStyle/>
                    <a:p>
                      <a:pPr algn="ctr"/>
                      <a:r>
                        <a:rPr lang="en-US" sz="2100" dirty="0">
                          <a:solidFill>
                            <a:srgbClr val="FF0000"/>
                          </a:solidFill>
                        </a:rPr>
                        <a:t>1</a:t>
                      </a:r>
                    </a:p>
                  </a:txBody>
                  <a:tcPr marL="104556" marR="104556" marT="52278" marB="52278"/>
                </a:tc>
                <a:extLst>
                  <a:ext uri="{0D108BD9-81ED-4DB2-BD59-A6C34878D82A}">
                    <a16:rowId xmlns:a16="http://schemas.microsoft.com/office/drawing/2014/main" val="2842219692"/>
                  </a:ext>
                </a:extLst>
              </a:tr>
              <a:tr h="629049">
                <a:tc>
                  <a:txBody>
                    <a:bodyPr/>
                    <a:lstStyle/>
                    <a:p>
                      <a:pPr algn="ctr"/>
                      <a:r>
                        <a:rPr lang="en-US" sz="2100" dirty="0"/>
                        <a:t>1</a:t>
                      </a:r>
                    </a:p>
                  </a:txBody>
                  <a:tcPr marL="104556" marR="104556" marT="52278" marB="52278"/>
                </a:tc>
                <a:tc>
                  <a:txBody>
                    <a:bodyPr/>
                    <a:lstStyle/>
                    <a:p>
                      <a:pPr algn="ctr"/>
                      <a:r>
                        <a:rPr lang="en-US" sz="2100" dirty="0"/>
                        <a:t>0</a:t>
                      </a:r>
                    </a:p>
                  </a:txBody>
                  <a:tcPr marL="104556" marR="104556" marT="52278" marB="52278"/>
                </a:tc>
                <a:tc>
                  <a:txBody>
                    <a:bodyPr/>
                    <a:lstStyle/>
                    <a:p>
                      <a:pPr algn="ctr"/>
                      <a:r>
                        <a:rPr lang="en-US" sz="2100" dirty="0">
                          <a:solidFill>
                            <a:srgbClr val="FF0000"/>
                          </a:solidFill>
                        </a:rPr>
                        <a:t>1</a:t>
                      </a:r>
                    </a:p>
                  </a:txBody>
                  <a:tcPr marL="104556" marR="104556" marT="52278" marB="52278"/>
                </a:tc>
                <a:extLst>
                  <a:ext uri="{0D108BD9-81ED-4DB2-BD59-A6C34878D82A}">
                    <a16:rowId xmlns:a16="http://schemas.microsoft.com/office/drawing/2014/main" val="2982678381"/>
                  </a:ext>
                </a:extLst>
              </a:tr>
              <a:tr h="629049">
                <a:tc>
                  <a:txBody>
                    <a:bodyPr/>
                    <a:lstStyle/>
                    <a:p>
                      <a:pPr algn="ctr"/>
                      <a:r>
                        <a:rPr lang="en-US" sz="2100" dirty="0"/>
                        <a:t>1</a:t>
                      </a:r>
                    </a:p>
                  </a:txBody>
                  <a:tcPr marL="104556" marR="104556" marT="52278" marB="52278"/>
                </a:tc>
                <a:tc>
                  <a:txBody>
                    <a:bodyPr/>
                    <a:lstStyle/>
                    <a:p>
                      <a:pPr algn="ctr"/>
                      <a:r>
                        <a:rPr lang="en-US" sz="2100" dirty="0"/>
                        <a:t>1</a:t>
                      </a:r>
                    </a:p>
                  </a:txBody>
                  <a:tcPr marL="104556" marR="104556" marT="52278" marB="52278"/>
                </a:tc>
                <a:tc>
                  <a:txBody>
                    <a:bodyPr/>
                    <a:lstStyle/>
                    <a:p>
                      <a:pPr algn="ctr"/>
                      <a:r>
                        <a:rPr lang="en-US" sz="2100" dirty="0">
                          <a:solidFill>
                            <a:srgbClr val="1472FC"/>
                          </a:solidFill>
                        </a:rPr>
                        <a:t>0</a:t>
                      </a:r>
                    </a:p>
                  </a:txBody>
                  <a:tcPr marL="104556" marR="104556" marT="52278" marB="52278"/>
                </a:tc>
                <a:extLst>
                  <a:ext uri="{0D108BD9-81ED-4DB2-BD59-A6C34878D82A}">
                    <a16:rowId xmlns:a16="http://schemas.microsoft.com/office/drawing/2014/main" val="1440324846"/>
                  </a:ext>
                </a:extLst>
              </a:tr>
            </a:tbl>
          </a:graphicData>
        </a:graphic>
      </p:graphicFrame>
      <p:cxnSp>
        <p:nvCxnSpPr>
          <p:cNvPr id="56" name="מחבר חץ ישר 55">
            <a:extLst>
              <a:ext uri="{FF2B5EF4-FFF2-40B4-BE49-F238E27FC236}">
                <a16:creationId xmlns:a16="http://schemas.microsoft.com/office/drawing/2014/main" id="{3A8F7F89-0C2F-4893-9F24-B7B80CA9A0BB}"/>
              </a:ext>
            </a:extLst>
          </p:cNvPr>
          <p:cNvCxnSpPr>
            <a:cxnSpLocks/>
          </p:cNvCxnSpPr>
          <p:nvPr/>
        </p:nvCxnSpPr>
        <p:spPr>
          <a:xfrm flipV="1">
            <a:off x="6451332" y="1631916"/>
            <a:ext cx="3132317" cy="26754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cxnSp>
        <p:nvCxnSpPr>
          <p:cNvPr id="16" name="מחבר חץ ישר 15">
            <a:extLst>
              <a:ext uri="{FF2B5EF4-FFF2-40B4-BE49-F238E27FC236}">
                <a16:creationId xmlns:a16="http://schemas.microsoft.com/office/drawing/2014/main" id="{2947B45F-10C6-400E-BD06-FBC7126EB7E1}"/>
              </a:ext>
            </a:extLst>
          </p:cNvPr>
          <p:cNvCxnSpPr>
            <a:cxnSpLocks/>
          </p:cNvCxnSpPr>
          <p:nvPr/>
        </p:nvCxnSpPr>
        <p:spPr>
          <a:xfrm flipV="1">
            <a:off x="6429146" y="1631916"/>
            <a:ext cx="3132317" cy="2675474"/>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Tree>
    <p:custDataLst>
      <p:tags r:id="rId1"/>
    </p:custDataLst>
    <p:extLst>
      <p:ext uri="{BB962C8B-B14F-4D97-AF65-F5344CB8AC3E}">
        <p14:creationId xmlns:p14="http://schemas.microsoft.com/office/powerpoint/2010/main" val="2735210206"/>
      </p:ext>
    </p:extLst>
  </p:cSld>
  <p:clrMapOvr>
    <a:masterClrMapping/>
  </p:clrMapOvr>
  <mc:AlternateContent xmlns:mc="http://schemas.openxmlformats.org/markup-compatibility/2006">
    <mc:Choice xmlns:p14="http://schemas.microsoft.com/office/powerpoint/2010/main" Requires="p14">
      <p:transition spd="slow" p14:dur="2000" advTm="13787"/>
    </mc:Choice>
    <mc:Fallback>
      <p:transition spd="slow" advTm="137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circle(in)">
                                      <p:cBhvr>
                                        <p:cTn id="7" dur="2000"/>
                                        <p:tgtEl>
                                          <p:spTgt spid="4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circle(in)">
                                      <p:cBhvr>
                                        <p:cTn id="10" dur="2000"/>
                                        <p:tgtEl>
                                          <p:spTgt spid="25"/>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circle(in)">
                                      <p:cBhvr>
                                        <p:cTn id="13" dur="2000"/>
                                        <p:tgtEl>
                                          <p:spTgt spid="43"/>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circle(in)">
                                      <p:cBhvr>
                                        <p:cTn id="16" dur="20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wipe(down)">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0417 -0.00625 L 0.00417 -0.00625 C 0.00547 -0.00301 0.00664 0.00093 0.00834 0.00394 C 0.00886 0.00509 0.01003 0.00463 0.01081 0.00556 C 0.01172 0.00671 0.01224 0.0088 0.01328 0.00995 C 0.01406 0.01088 0.01498 0.01065 0.01576 0.01134 C 0.01758 0.01319 0.01914 0.01528 0.02084 0.01736 C 0.02162 0.01829 0.02227 0.01968 0.02331 0.02037 C 0.02409 0.02083 0.025 0.02107 0.02578 0.02176 C 0.02748 0.02361 0.02891 0.02662 0.03073 0.02778 C 0.03711 0.03148 0.0293 0.02639 0.03581 0.03218 C 0.03659 0.03287 0.0375 0.0331 0.03828 0.03357 C 0.04232 0.04421 0.03659 0.03125 0.04492 0.04097 C 0.04584 0.04213 0.04662 0.04306 0.0474 0.04398 C 0.04857 0.04537 0.04961 0.04722 0.05078 0.04838 C 0.05156 0.04931 0.05248 0.04931 0.05326 0.05 C 0.06185 0.05857 0.05508 0.05394 0.06081 0.05741 C 0.06628 0.06713 0.06029 0.05787 0.06576 0.06319 C 0.06758 0.06505 0.06914 0.06736 0.07084 0.06921 C 0.07162 0.07014 0.07227 0.07153 0.07331 0.07222 C 0.07409 0.07269 0.075 0.07292 0.07578 0.07361 L 0.08334 0.08264 C 0.08412 0.08357 0.08503 0.08426 0.08581 0.08565 C 0.08893 0.0912 0.08724 0.08889 0.09076 0.09306 C 0.09128 0.09444 0.09167 0.09607 0.09245 0.09745 C 0.0931 0.09861 0.09427 0.09907 0.09492 0.10046 C 0.09623 0.10301 0.09688 0.10671 0.09831 0.10926 C 0.09909 0.11065 0.1 0.11204 0.10078 0.11366 C 0.10443 0.12153 0.10078 0.11458 0.10326 0.12269 C 0.1043 0.12569 0.10547 0.12847 0.10664 0.13148 C 0.10716 0.13287 0.10794 0.13426 0.10834 0.13588 C 0.1086 0.1375 0.10873 0.13912 0.10912 0.14028 C 0.11003 0.14352 0.11185 0.14583 0.1125 0.14931 C 0.11276 0.15069 0.11289 0.15232 0.11328 0.1537 C 0.11498 0.15995 0.11615 0.15972 0.11992 0.16412 L 0.1224 0.16713 L 0.125 0.17014 " pathEditMode="relative" ptsTypes="AAAAAAAAAAAAAAAAAAAAAAAAAAAAAAAAAAAAA">
                                      <p:cBhvr>
                                        <p:cTn id="25" dur="2000" fill="hold"/>
                                        <p:tgtEl>
                                          <p:spTgt spid="56"/>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down)">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40" grpId="0" animBg="1"/>
      <p:bldP spid="41" grpId="0" animBg="1"/>
      <p:bldP spid="4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15B6BBFF-0879-459F-AA8E-320456703CEA}"/>
              </a:ext>
            </a:extLst>
          </p:cNvPr>
          <p:cNvPicPr>
            <a:picLocks noChangeAspect="1"/>
          </p:cNvPicPr>
          <p:nvPr/>
        </p:nvPicPr>
        <p:blipFill>
          <a:blip r:embed="rId3"/>
          <a:stretch>
            <a:fillRect/>
          </a:stretch>
        </p:blipFill>
        <p:spPr>
          <a:xfrm>
            <a:off x="1" y="0"/>
            <a:ext cx="12192000" cy="6858000"/>
          </a:xfrm>
          <a:prstGeom prst="rect">
            <a:avLst/>
          </a:prstGeom>
        </p:spPr>
      </p:pic>
      <p:sp>
        <p:nvSpPr>
          <p:cNvPr id="10" name="תיבת טקסט 9">
            <a:extLst>
              <a:ext uri="{FF2B5EF4-FFF2-40B4-BE49-F238E27FC236}">
                <a16:creationId xmlns:a16="http://schemas.microsoft.com/office/drawing/2014/main" id="{DB5BBAEC-EED1-44AF-A97D-566AEA858917}"/>
              </a:ext>
            </a:extLst>
          </p:cNvPr>
          <p:cNvSpPr txBox="1"/>
          <p:nvPr/>
        </p:nvSpPr>
        <p:spPr>
          <a:xfrm>
            <a:off x="2711535" y="333820"/>
            <a:ext cx="1747520" cy="369332"/>
          </a:xfrm>
          <a:prstGeom prst="rect">
            <a:avLst/>
          </a:prstGeom>
          <a:noFill/>
        </p:spPr>
        <p:txBody>
          <a:bodyPr wrap="square" rtlCol="0">
            <a:spAutoFit/>
          </a:bodyPr>
          <a:lstStyle/>
          <a:p>
            <a:r>
              <a:rPr lang="en-US" dirty="0">
                <a:solidFill>
                  <a:srgbClr val="92D050"/>
                </a:solidFill>
              </a:rPr>
              <a:t>INPUT LAYER</a:t>
            </a:r>
          </a:p>
        </p:txBody>
      </p:sp>
      <p:sp>
        <p:nvSpPr>
          <p:cNvPr id="12" name="תיבת טקסט 11">
            <a:extLst>
              <a:ext uri="{FF2B5EF4-FFF2-40B4-BE49-F238E27FC236}">
                <a16:creationId xmlns:a16="http://schemas.microsoft.com/office/drawing/2014/main" id="{6E157265-E036-49EF-9972-7D0108A0C439}"/>
              </a:ext>
            </a:extLst>
          </p:cNvPr>
          <p:cNvSpPr txBox="1"/>
          <p:nvPr/>
        </p:nvSpPr>
        <p:spPr>
          <a:xfrm>
            <a:off x="4733227" y="333820"/>
            <a:ext cx="1963149" cy="369332"/>
          </a:xfrm>
          <a:prstGeom prst="rect">
            <a:avLst/>
          </a:prstGeom>
          <a:noFill/>
        </p:spPr>
        <p:txBody>
          <a:bodyPr wrap="square" rtlCol="0">
            <a:spAutoFit/>
          </a:bodyPr>
          <a:lstStyle/>
          <a:p>
            <a:r>
              <a:rPr lang="en-US" dirty="0">
                <a:solidFill>
                  <a:srgbClr val="FFC000"/>
                </a:solidFill>
              </a:rPr>
              <a:t>HIDDEN LAYER</a:t>
            </a:r>
          </a:p>
        </p:txBody>
      </p:sp>
      <p:sp>
        <p:nvSpPr>
          <p:cNvPr id="14" name="תיבת טקסט 13">
            <a:extLst>
              <a:ext uri="{FF2B5EF4-FFF2-40B4-BE49-F238E27FC236}">
                <a16:creationId xmlns:a16="http://schemas.microsoft.com/office/drawing/2014/main" id="{777DA83F-1D80-498C-BBDC-E70F546A7671}"/>
              </a:ext>
            </a:extLst>
          </p:cNvPr>
          <p:cNvSpPr txBox="1"/>
          <p:nvPr/>
        </p:nvSpPr>
        <p:spPr>
          <a:xfrm>
            <a:off x="6828507" y="333820"/>
            <a:ext cx="2069287" cy="369332"/>
          </a:xfrm>
          <a:prstGeom prst="rect">
            <a:avLst/>
          </a:prstGeom>
          <a:noFill/>
        </p:spPr>
        <p:txBody>
          <a:bodyPr wrap="square" rtlCol="0">
            <a:spAutoFit/>
          </a:bodyPr>
          <a:lstStyle/>
          <a:p>
            <a:r>
              <a:rPr lang="en-US" dirty="0">
                <a:solidFill>
                  <a:srgbClr val="FF0000"/>
                </a:solidFill>
              </a:rPr>
              <a:t>OUTPUT LAYER</a:t>
            </a:r>
          </a:p>
        </p:txBody>
      </p:sp>
      <p:cxnSp>
        <p:nvCxnSpPr>
          <p:cNvPr id="3" name="מחבר חץ ישר 2">
            <a:extLst>
              <a:ext uri="{FF2B5EF4-FFF2-40B4-BE49-F238E27FC236}">
                <a16:creationId xmlns:a16="http://schemas.microsoft.com/office/drawing/2014/main" id="{5425E96F-5563-4678-9173-7D6B9EA1B059}"/>
              </a:ext>
            </a:extLst>
          </p:cNvPr>
          <p:cNvCxnSpPr/>
          <p:nvPr/>
        </p:nvCxnSpPr>
        <p:spPr>
          <a:xfrm flipV="1">
            <a:off x="4102443" y="2174789"/>
            <a:ext cx="1153298" cy="477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 name="מחבר חץ ישר 3">
            <a:extLst>
              <a:ext uri="{FF2B5EF4-FFF2-40B4-BE49-F238E27FC236}">
                <a16:creationId xmlns:a16="http://schemas.microsoft.com/office/drawing/2014/main" id="{FC3DF55C-E67A-41AA-ABA8-07CE135D0C49}"/>
              </a:ext>
            </a:extLst>
          </p:cNvPr>
          <p:cNvCxnSpPr>
            <a:cxnSpLocks/>
          </p:cNvCxnSpPr>
          <p:nvPr/>
        </p:nvCxnSpPr>
        <p:spPr>
          <a:xfrm>
            <a:off x="4102443" y="2891482"/>
            <a:ext cx="1153298" cy="45308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מחבר חץ ישר 5">
            <a:extLst>
              <a:ext uri="{FF2B5EF4-FFF2-40B4-BE49-F238E27FC236}">
                <a16:creationId xmlns:a16="http://schemas.microsoft.com/office/drawing/2014/main" id="{64A91557-D1B4-4AF0-9275-3EA5D1DC49AF}"/>
              </a:ext>
            </a:extLst>
          </p:cNvPr>
          <p:cNvCxnSpPr>
            <a:cxnSpLocks/>
          </p:cNvCxnSpPr>
          <p:nvPr/>
        </p:nvCxnSpPr>
        <p:spPr>
          <a:xfrm>
            <a:off x="4102443" y="3010932"/>
            <a:ext cx="1153298" cy="16681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 name="מחבר חץ ישר 12">
            <a:extLst>
              <a:ext uri="{FF2B5EF4-FFF2-40B4-BE49-F238E27FC236}">
                <a16:creationId xmlns:a16="http://schemas.microsoft.com/office/drawing/2014/main" id="{26695749-FCD2-442F-87EA-41010541DC05}"/>
              </a:ext>
            </a:extLst>
          </p:cNvPr>
          <p:cNvCxnSpPr>
            <a:cxnSpLocks/>
          </p:cNvCxnSpPr>
          <p:nvPr/>
        </p:nvCxnSpPr>
        <p:spPr>
          <a:xfrm flipV="1">
            <a:off x="3882406" y="2240692"/>
            <a:ext cx="1373335" cy="1344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מחבר חץ ישר 17">
            <a:extLst>
              <a:ext uri="{FF2B5EF4-FFF2-40B4-BE49-F238E27FC236}">
                <a16:creationId xmlns:a16="http://schemas.microsoft.com/office/drawing/2014/main" id="{57A87BA5-2D13-4A0C-95B8-C22671ACE6CF}"/>
              </a:ext>
            </a:extLst>
          </p:cNvPr>
          <p:cNvCxnSpPr>
            <a:cxnSpLocks/>
          </p:cNvCxnSpPr>
          <p:nvPr/>
        </p:nvCxnSpPr>
        <p:spPr>
          <a:xfrm flipV="1">
            <a:off x="4102443" y="3302780"/>
            <a:ext cx="1153298" cy="477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מחבר חץ ישר 19">
            <a:extLst>
              <a:ext uri="{FF2B5EF4-FFF2-40B4-BE49-F238E27FC236}">
                <a16:creationId xmlns:a16="http://schemas.microsoft.com/office/drawing/2014/main" id="{2AF37E50-336A-4332-8A66-55F15E2C9CA4}"/>
              </a:ext>
            </a:extLst>
          </p:cNvPr>
          <p:cNvCxnSpPr>
            <a:cxnSpLocks/>
          </p:cNvCxnSpPr>
          <p:nvPr/>
        </p:nvCxnSpPr>
        <p:spPr>
          <a:xfrm>
            <a:off x="4102443" y="4060070"/>
            <a:ext cx="1153298" cy="61902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מחבר חץ ישר 22">
            <a:extLst>
              <a:ext uri="{FF2B5EF4-FFF2-40B4-BE49-F238E27FC236}">
                <a16:creationId xmlns:a16="http://schemas.microsoft.com/office/drawing/2014/main" id="{631D228C-856B-40B2-97D3-303076CD5D07}"/>
              </a:ext>
            </a:extLst>
          </p:cNvPr>
          <p:cNvCxnSpPr>
            <a:cxnSpLocks/>
          </p:cNvCxnSpPr>
          <p:nvPr/>
        </p:nvCxnSpPr>
        <p:spPr>
          <a:xfrm>
            <a:off x="6096000" y="2174790"/>
            <a:ext cx="1334530" cy="1127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מחבר חץ ישר 25">
            <a:extLst>
              <a:ext uri="{FF2B5EF4-FFF2-40B4-BE49-F238E27FC236}">
                <a16:creationId xmlns:a16="http://schemas.microsoft.com/office/drawing/2014/main" id="{5E62B198-9AA1-4F74-A911-F48781D7FBF6}"/>
              </a:ext>
            </a:extLst>
          </p:cNvPr>
          <p:cNvCxnSpPr>
            <a:cxnSpLocks/>
          </p:cNvCxnSpPr>
          <p:nvPr/>
        </p:nvCxnSpPr>
        <p:spPr>
          <a:xfrm flipV="1">
            <a:off x="6096000" y="3344562"/>
            <a:ext cx="1276865" cy="844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מחבר חץ ישר 28">
            <a:extLst>
              <a:ext uri="{FF2B5EF4-FFF2-40B4-BE49-F238E27FC236}">
                <a16:creationId xmlns:a16="http://schemas.microsoft.com/office/drawing/2014/main" id="{576B5728-6662-4454-905A-C38B02459160}"/>
              </a:ext>
            </a:extLst>
          </p:cNvPr>
          <p:cNvCxnSpPr>
            <a:cxnSpLocks/>
          </p:cNvCxnSpPr>
          <p:nvPr/>
        </p:nvCxnSpPr>
        <p:spPr>
          <a:xfrm flipV="1">
            <a:off x="6013621" y="3470783"/>
            <a:ext cx="1416909" cy="1067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מחבר חץ ישר 30">
            <a:extLst>
              <a:ext uri="{FF2B5EF4-FFF2-40B4-BE49-F238E27FC236}">
                <a16:creationId xmlns:a16="http://schemas.microsoft.com/office/drawing/2014/main" id="{5845A2CA-22BA-4738-A93F-14F1D4037A15}"/>
              </a:ext>
            </a:extLst>
          </p:cNvPr>
          <p:cNvCxnSpPr>
            <a:cxnSpLocks/>
          </p:cNvCxnSpPr>
          <p:nvPr/>
        </p:nvCxnSpPr>
        <p:spPr>
          <a:xfrm flipV="1">
            <a:off x="3768491" y="5290112"/>
            <a:ext cx="388414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3" name="תיבת טקסט 32">
            <a:extLst>
              <a:ext uri="{FF2B5EF4-FFF2-40B4-BE49-F238E27FC236}">
                <a16:creationId xmlns:a16="http://schemas.microsoft.com/office/drawing/2014/main" id="{E8F7F660-34E1-47C5-9E7C-D2191F6CE116}"/>
              </a:ext>
            </a:extLst>
          </p:cNvPr>
          <p:cNvSpPr txBox="1"/>
          <p:nvPr/>
        </p:nvSpPr>
        <p:spPr>
          <a:xfrm>
            <a:off x="4771672" y="5278255"/>
            <a:ext cx="1719510" cy="369332"/>
          </a:xfrm>
          <a:prstGeom prst="rect">
            <a:avLst/>
          </a:prstGeom>
          <a:noFill/>
        </p:spPr>
        <p:txBody>
          <a:bodyPr wrap="none" rtlCol="0">
            <a:spAutoFit/>
          </a:bodyPr>
          <a:lstStyle/>
          <a:p>
            <a:r>
              <a:rPr lang="en-US" dirty="0"/>
              <a:t>Feed Forward</a:t>
            </a:r>
          </a:p>
        </p:txBody>
      </p:sp>
      <p:sp>
        <p:nvSpPr>
          <p:cNvPr id="34" name="תיבת טקסט 33">
            <a:extLst>
              <a:ext uri="{FF2B5EF4-FFF2-40B4-BE49-F238E27FC236}">
                <a16:creationId xmlns:a16="http://schemas.microsoft.com/office/drawing/2014/main" id="{EF0BD1A6-D94C-4EF7-884E-4ED14DA4690B}"/>
              </a:ext>
            </a:extLst>
          </p:cNvPr>
          <p:cNvSpPr txBox="1"/>
          <p:nvPr/>
        </p:nvSpPr>
        <p:spPr>
          <a:xfrm>
            <a:off x="4679092" y="5901133"/>
            <a:ext cx="2148345" cy="369332"/>
          </a:xfrm>
          <a:prstGeom prst="rect">
            <a:avLst/>
          </a:prstGeom>
          <a:noFill/>
        </p:spPr>
        <p:txBody>
          <a:bodyPr wrap="none" rtlCol="0">
            <a:spAutoFit/>
          </a:bodyPr>
          <a:lstStyle/>
          <a:p>
            <a:r>
              <a:rPr lang="en-US" dirty="0"/>
              <a:t>Back Propagation</a:t>
            </a:r>
          </a:p>
        </p:txBody>
      </p:sp>
      <p:cxnSp>
        <p:nvCxnSpPr>
          <p:cNvPr id="36" name="מחבר חץ ישר 35">
            <a:extLst>
              <a:ext uri="{FF2B5EF4-FFF2-40B4-BE49-F238E27FC236}">
                <a16:creationId xmlns:a16="http://schemas.microsoft.com/office/drawing/2014/main" id="{DE536316-1A12-4CAE-ABC4-84FFF7A7D4AE}"/>
              </a:ext>
            </a:extLst>
          </p:cNvPr>
          <p:cNvCxnSpPr>
            <a:cxnSpLocks/>
          </p:cNvCxnSpPr>
          <p:nvPr/>
        </p:nvCxnSpPr>
        <p:spPr>
          <a:xfrm flipH="1" flipV="1">
            <a:off x="3768491" y="5886484"/>
            <a:ext cx="3884140" cy="146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453689047"/>
      </p:ext>
    </p:extLst>
  </p:cSld>
  <p:clrMapOvr>
    <a:masterClrMapping/>
  </p:clrMapOvr>
  <mc:AlternateContent xmlns:mc="http://schemas.openxmlformats.org/markup-compatibility/2006">
    <mc:Choice xmlns:p14="http://schemas.microsoft.com/office/powerpoint/2010/main" Requires="p14">
      <p:transition spd="slow" p14:dur="2000" advTm="69295"/>
    </mc:Choice>
    <mc:Fallback>
      <p:transition spd="slow" advTm="6929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par>
                                <p:cTn id="11" presetID="22" presetClass="entr" presetSubtype="8"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par>
                                <p:cTn id="14" presetID="22" presetClass="entr" presetSubtype="8"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par>
                                <p:cTn id="17" presetID="22" presetClass="entr" presetSubtype="8"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par>
                                <p:cTn id="20" presetID="22" presetClass="entr" presetSubtype="8" fill="hold"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par>
                                <p:cTn id="23" presetID="22" presetClass="entr" presetSubtype="8"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par>
                                <p:cTn id="26" presetID="22" presetClass="entr" presetSubtype="8" fill="hold"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wipe(left)">
                                      <p:cBhvr>
                                        <p:cTn id="28" dur="500"/>
                                        <p:tgtEl>
                                          <p:spTgt spid="26"/>
                                        </p:tgtEl>
                                      </p:cBhvr>
                                    </p:animEffect>
                                  </p:childTnLst>
                                </p:cTn>
                              </p:par>
                              <p:par>
                                <p:cTn id="29" presetID="22" presetClass="entr" presetSubtype="8"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left)">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wipe(left)">
                                      <p:cBhvr>
                                        <p:cTn id="36" dur="500"/>
                                        <p:tgtEl>
                                          <p:spTgt spid="31"/>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wipe(left)">
                                      <p:cBhvr>
                                        <p:cTn id="39" dur="500"/>
                                        <p:tgtEl>
                                          <p:spTgt spid="3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fill="hold" nodeType="click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right)">
                                      <p:cBhvr>
                                        <p:cTn id="44" dur="500"/>
                                        <p:tgtEl>
                                          <p:spTgt spid="36"/>
                                        </p:tgtEl>
                                      </p:cBhvr>
                                    </p:animEffect>
                                  </p:childTnLst>
                                </p:cTn>
                              </p:par>
                              <p:par>
                                <p:cTn id="45" presetID="22" presetClass="entr" presetSubtype="2"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wipe(right)">
                                      <p:cBhvr>
                                        <p:cTn id="4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תמונה 11">
            <a:extLst>
              <a:ext uri="{FF2B5EF4-FFF2-40B4-BE49-F238E27FC236}">
                <a16:creationId xmlns:a16="http://schemas.microsoft.com/office/drawing/2014/main" id="{E9B04B73-7A91-4EA3-8B37-AA45B33C57B2}"/>
              </a:ext>
            </a:extLst>
          </p:cNvPr>
          <p:cNvPicPr>
            <a:picLocks noChangeAspect="1"/>
          </p:cNvPicPr>
          <p:nvPr/>
        </p:nvPicPr>
        <p:blipFill rotWithShape="1">
          <a:blip r:embed="rId2"/>
          <a:srcRect l="10356" r="458" b="-5"/>
          <a:stretch/>
        </p:blipFill>
        <p:spPr>
          <a:xfrm>
            <a:off x="484632" y="1979626"/>
            <a:ext cx="2560320" cy="2892602"/>
          </a:xfrm>
          <a:prstGeom prst="rect">
            <a:avLst/>
          </a:prstGeom>
          <a:effectLst>
            <a:softEdge rad="152400"/>
          </a:effectLst>
        </p:spPr>
      </p:pic>
      <p:cxnSp>
        <p:nvCxnSpPr>
          <p:cNvPr id="19" name="Straight Connector 18">
            <a:extLst>
              <a:ext uri="{FF2B5EF4-FFF2-40B4-BE49-F238E27FC236}">
                <a16:creationId xmlns:a16="http://schemas.microsoft.com/office/drawing/2014/main" id="{50DA1EB8-87CF-4588-A1FD-4756F9A28F6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210079"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8" name="תמונה 7">
            <a:extLst>
              <a:ext uri="{FF2B5EF4-FFF2-40B4-BE49-F238E27FC236}">
                <a16:creationId xmlns:a16="http://schemas.microsoft.com/office/drawing/2014/main" id="{F0CE217F-872E-4468-ADAD-B62FBD625D89}"/>
              </a:ext>
            </a:extLst>
          </p:cNvPr>
          <p:cNvPicPr>
            <a:picLocks noChangeAspect="1"/>
          </p:cNvPicPr>
          <p:nvPr/>
        </p:nvPicPr>
        <p:blipFill rotWithShape="1">
          <a:blip r:embed="rId3">
            <a:extLst>
              <a:ext uri="{28A0092B-C50C-407E-A947-70E740481C1C}">
                <a14:useLocalDpi xmlns:a14="http://schemas.microsoft.com/office/drawing/2010/main" val="0"/>
              </a:ext>
            </a:extLst>
          </a:blip>
          <a:srcRect r="-2" b="-2"/>
          <a:stretch/>
        </p:blipFill>
        <p:spPr>
          <a:xfrm>
            <a:off x="3354631" y="2145767"/>
            <a:ext cx="2560320" cy="2560320"/>
          </a:xfrm>
          <a:prstGeom prst="rect">
            <a:avLst/>
          </a:prstGeom>
        </p:spPr>
      </p:pic>
      <p:cxnSp>
        <p:nvCxnSpPr>
          <p:cNvPr id="21" name="Straight Connector 20">
            <a:extLst>
              <a:ext uri="{FF2B5EF4-FFF2-40B4-BE49-F238E27FC236}">
                <a16:creationId xmlns:a16="http://schemas.microsoft.com/office/drawing/2014/main" id="{D7A4E378-EA57-47B9-B1EB-58B998F6CF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2595"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0" name="תמונה 9">
            <a:extLst>
              <a:ext uri="{FF2B5EF4-FFF2-40B4-BE49-F238E27FC236}">
                <a16:creationId xmlns:a16="http://schemas.microsoft.com/office/drawing/2014/main" id="{3F8C4C5D-7ED1-4F36-A038-441B0116539F}"/>
              </a:ext>
            </a:extLst>
          </p:cNvPr>
          <p:cNvPicPr>
            <a:picLocks noChangeAspect="1"/>
          </p:cNvPicPr>
          <p:nvPr/>
        </p:nvPicPr>
        <p:blipFill rotWithShape="1">
          <a:blip r:embed="rId4">
            <a:extLst>
              <a:ext uri="{28A0092B-C50C-407E-A947-70E740481C1C}">
                <a14:useLocalDpi xmlns:a14="http://schemas.microsoft.com/office/drawing/2010/main" val="0"/>
              </a:ext>
            </a:extLst>
          </a:blip>
          <a:srcRect l="4898" r="7025" b="-5"/>
          <a:stretch/>
        </p:blipFill>
        <p:spPr>
          <a:xfrm>
            <a:off x="6235726" y="1972399"/>
            <a:ext cx="2560320" cy="2907056"/>
          </a:xfrm>
          <a:prstGeom prst="rect">
            <a:avLst/>
          </a:prstGeom>
        </p:spPr>
      </p:pic>
      <p:cxnSp>
        <p:nvCxnSpPr>
          <p:cNvPr id="16" name="Straight Connector 22">
            <a:extLst>
              <a:ext uri="{FF2B5EF4-FFF2-40B4-BE49-F238E27FC236}">
                <a16:creationId xmlns:a16="http://schemas.microsoft.com/office/drawing/2014/main" id="{D2B31ED6-76F0-425A-9A41-C947AEF9C1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6620" y="1573887"/>
            <a:ext cx="0" cy="3710227"/>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14" name="תמונה 13" descr="תמונה שמכילה שולחן, צעצוע, ישיבה, קטן&#10;&#10;התיאור נוצר באופן אוטומטי">
            <a:extLst>
              <a:ext uri="{FF2B5EF4-FFF2-40B4-BE49-F238E27FC236}">
                <a16:creationId xmlns:a16="http://schemas.microsoft.com/office/drawing/2014/main" id="{8EC80FB3-231B-49A1-B311-D5FAF5F74D1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0662" y="2481809"/>
            <a:ext cx="2560320" cy="1888235"/>
          </a:xfrm>
          <a:prstGeom prst="rect">
            <a:avLst/>
          </a:prstGeom>
        </p:spPr>
      </p:pic>
    </p:spTree>
    <p:extLst>
      <p:ext uri="{BB962C8B-B14F-4D97-AF65-F5344CB8AC3E}">
        <p14:creationId xmlns:p14="http://schemas.microsoft.com/office/powerpoint/2010/main" val="2669752798"/>
      </p:ext>
    </p:extLst>
  </p:cSld>
  <p:clrMapOvr>
    <a:masterClrMapping/>
  </p:clrMapOvr>
  <mc:AlternateContent xmlns:mc="http://schemas.openxmlformats.org/markup-compatibility/2006">
    <mc:Choice xmlns:p14="http://schemas.microsoft.com/office/powerpoint/2010/main" Requires="p14">
      <p:transition spd="slow" p14:dur="2000" advTm="98284"/>
    </mc:Choice>
    <mc:Fallback>
      <p:transition spd="slow" advTm="982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0"/>
                                        </p:tgtEl>
                                      </p:cBhvr>
                                    </p:animEffect>
                                    <p:animScale>
                                      <p:cBhvr>
                                        <p:cTn id="10" dur="250" autoRev="1" fill="hold"/>
                                        <p:tgtEl>
                                          <p:spTgt spid="10"/>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4"/>
                                        </p:tgtEl>
                                      </p:cBhvr>
                                    </p:animEffect>
                                    <p:animScale>
                                      <p:cBhvr>
                                        <p:cTn id="13" dur="250" autoRev="1" fill="hold"/>
                                        <p:tgtEl>
                                          <p:spTgt spid="14"/>
                                        </p:tgtEl>
                                      </p:cBhvr>
                                      <p:by x="105000" y="105000"/>
                                    </p:animScale>
                                  </p:childTnLst>
                                </p:cTn>
                              </p:par>
                              <p:par>
                                <p:cTn id="14" presetID="26" presetClass="emph" presetSubtype="0" fill="hold" nodeType="withEffect">
                                  <p:stCondLst>
                                    <p:cond delay="0"/>
                                  </p:stCondLst>
                                  <p:childTnLst>
                                    <p:animEffect transition="out" filter="fade">
                                      <p:cBhvr>
                                        <p:cTn id="15" dur="500" tmFilter="0, 0; .2, .5; .8, .5; 1, 0"/>
                                        <p:tgtEl>
                                          <p:spTgt spid="12"/>
                                        </p:tgtEl>
                                      </p:cBhvr>
                                    </p:animEffect>
                                    <p:animScale>
                                      <p:cBhvr>
                                        <p:cTn id="16"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DE623F25-9BFD-49A1-8E9C-5242F828C195}"/>
              </a:ext>
            </a:extLst>
          </p:cNvPr>
          <p:cNvPicPr>
            <a:picLocks noChangeAspect="1"/>
          </p:cNvPicPr>
          <p:nvPr/>
        </p:nvPicPr>
        <p:blipFill>
          <a:blip r:embed="rId3"/>
          <a:stretch>
            <a:fillRect/>
          </a:stretch>
        </p:blipFill>
        <p:spPr>
          <a:xfrm>
            <a:off x="-2" y="0"/>
            <a:ext cx="12192002" cy="6858000"/>
          </a:xfrm>
          <a:prstGeom prst="rect">
            <a:avLst/>
          </a:prstGeom>
        </p:spPr>
      </p:pic>
      <p:pic>
        <p:nvPicPr>
          <p:cNvPr id="3" name="תמונה 2">
            <a:extLst>
              <a:ext uri="{FF2B5EF4-FFF2-40B4-BE49-F238E27FC236}">
                <a16:creationId xmlns:a16="http://schemas.microsoft.com/office/drawing/2014/main" id="{452EF157-131B-44D1-A445-7060D25A19CA}"/>
              </a:ext>
            </a:extLst>
          </p:cNvPr>
          <p:cNvPicPr>
            <a:picLocks noChangeAspect="1"/>
          </p:cNvPicPr>
          <p:nvPr/>
        </p:nvPicPr>
        <p:blipFill>
          <a:blip r:embed="rId4"/>
          <a:stretch>
            <a:fillRect/>
          </a:stretch>
        </p:blipFill>
        <p:spPr>
          <a:xfrm>
            <a:off x="0" y="-1"/>
            <a:ext cx="6157730" cy="3016038"/>
          </a:xfrm>
          <a:prstGeom prst="rect">
            <a:avLst/>
          </a:prstGeom>
        </p:spPr>
      </p:pic>
      <p:pic>
        <p:nvPicPr>
          <p:cNvPr id="5" name="תמונה 4">
            <a:extLst>
              <a:ext uri="{FF2B5EF4-FFF2-40B4-BE49-F238E27FC236}">
                <a16:creationId xmlns:a16="http://schemas.microsoft.com/office/drawing/2014/main" id="{5816A49B-BC04-4558-942E-2CC6A0C25119}"/>
              </a:ext>
            </a:extLst>
          </p:cNvPr>
          <p:cNvPicPr>
            <a:picLocks noChangeAspect="1"/>
          </p:cNvPicPr>
          <p:nvPr/>
        </p:nvPicPr>
        <p:blipFill>
          <a:blip r:embed="rId5"/>
          <a:stretch>
            <a:fillRect/>
          </a:stretch>
        </p:blipFill>
        <p:spPr>
          <a:xfrm>
            <a:off x="-1" y="3732887"/>
            <a:ext cx="6095999" cy="3125113"/>
          </a:xfrm>
          <a:prstGeom prst="rect">
            <a:avLst/>
          </a:prstGeom>
        </p:spPr>
      </p:pic>
      <p:pic>
        <p:nvPicPr>
          <p:cNvPr id="7" name="תמונה 6">
            <a:extLst>
              <a:ext uri="{FF2B5EF4-FFF2-40B4-BE49-F238E27FC236}">
                <a16:creationId xmlns:a16="http://schemas.microsoft.com/office/drawing/2014/main" id="{5863E02A-A5B6-499C-8493-864F00F4B7E3}"/>
              </a:ext>
            </a:extLst>
          </p:cNvPr>
          <p:cNvPicPr>
            <a:picLocks noChangeAspect="1"/>
          </p:cNvPicPr>
          <p:nvPr/>
        </p:nvPicPr>
        <p:blipFill>
          <a:blip r:embed="rId6"/>
          <a:stretch>
            <a:fillRect/>
          </a:stretch>
        </p:blipFill>
        <p:spPr>
          <a:xfrm>
            <a:off x="6096000" y="0"/>
            <a:ext cx="6096000" cy="3016037"/>
          </a:xfrm>
          <a:prstGeom prst="rect">
            <a:avLst/>
          </a:prstGeom>
        </p:spPr>
      </p:pic>
      <p:pic>
        <p:nvPicPr>
          <p:cNvPr id="9" name="תמונה 8">
            <a:extLst>
              <a:ext uri="{FF2B5EF4-FFF2-40B4-BE49-F238E27FC236}">
                <a16:creationId xmlns:a16="http://schemas.microsoft.com/office/drawing/2014/main" id="{FAC06475-C4BA-4AF4-A5E0-2FD7C321EDFD}"/>
              </a:ext>
            </a:extLst>
          </p:cNvPr>
          <p:cNvPicPr>
            <a:picLocks noChangeAspect="1"/>
          </p:cNvPicPr>
          <p:nvPr/>
        </p:nvPicPr>
        <p:blipFill>
          <a:blip r:embed="rId7"/>
          <a:stretch>
            <a:fillRect/>
          </a:stretch>
        </p:blipFill>
        <p:spPr>
          <a:xfrm>
            <a:off x="6095999" y="3732887"/>
            <a:ext cx="6096002" cy="3125113"/>
          </a:xfrm>
          <a:prstGeom prst="rect">
            <a:avLst/>
          </a:prstGeom>
        </p:spPr>
      </p:pic>
    </p:spTree>
    <p:custDataLst>
      <p:tags r:id="rId1"/>
    </p:custDataLst>
    <p:extLst>
      <p:ext uri="{BB962C8B-B14F-4D97-AF65-F5344CB8AC3E}">
        <p14:creationId xmlns:p14="http://schemas.microsoft.com/office/powerpoint/2010/main" val="4074416894"/>
      </p:ext>
    </p:extLst>
  </p:cSld>
  <p:clrMapOvr>
    <a:masterClrMapping/>
  </p:clrMapOvr>
  <mc:AlternateContent xmlns:mc="http://schemas.openxmlformats.org/markup-compatibility/2006">
    <mc:Choice xmlns:p14="http://schemas.microsoft.com/office/powerpoint/2010/main" Requires="p14">
      <p:transition spd="slow" p14:dur="2000" advTm="63994"/>
    </mc:Choice>
    <mc:Fallback>
      <p:transition spd="slow" advTm="639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85000"/>
            <a:alpha val="0"/>
          </a:schemeClr>
        </a:solidFill>
        <a:effectLst/>
      </p:bgPr>
    </p:bg>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B3541560-E71C-4B25-A07D-D66E59FD63B4}"/>
              </a:ext>
            </a:extLst>
          </p:cNvPr>
          <p:cNvPicPr>
            <a:picLocks noChangeAspect="1"/>
          </p:cNvPicPr>
          <p:nvPr/>
        </p:nvPicPr>
        <p:blipFill>
          <a:blip r:embed="rId3"/>
          <a:stretch>
            <a:fillRect/>
          </a:stretch>
        </p:blipFill>
        <p:spPr>
          <a:xfrm>
            <a:off x="0" y="0"/>
            <a:ext cx="12192000" cy="6858000"/>
          </a:xfrm>
          <a:prstGeom prst="rect">
            <a:avLst/>
          </a:prstGeom>
        </p:spPr>
      </p:pic>
      <p:pic>
        <p:nvPicPr>
          <p:cNvPr id="23" name="תמונה 22">
            <a:extLst>
              <a:ext uri="{FF2B5EF4-FFF2-40B4-BE49-F238E27FC236}">
                <a16:creationId xmlns:a16="http://schemas.microsoft.com/office/drawing/2014/main" id="{28F9FBD2-407C-44DD-A2D9-0F4BABC4F982}"/>
              </a:ext>
            </a:extLst>
          </p:cNvPr>
          <p:cNvPicPr>
            <a:picLocks noChangeAspect="1"/>
          </p:cNvPicPr>
          <p:nvPr/>
        </p:nvPicPr>
        <p:blipFill>
          <a:blip r:embed="rId4"/>
          <a:stretch>
            <a:fillRect/>
          </a:stretch>
        </p:blipFill>
        <p:spPr>
          <a:xfrm>
            <a:off x="-417651" y="319087"/>
            <a:ext cx="6172408" cy="6219825"/>
          </a:xfrm>
          <a:prstGeom prst="rect">
            <a:avLst/>
          </a:prstGeom>
        </p:spPr>
      </p:pic>
      <p:pic>
        <p:nvPicPr>
          <p:cNvPr id="25" name="תמונה 24">
            <a:extLst>
              <a:ext uri="{FF2B5EF4-FFF2-40B4-BE49-F238E27FC236}">
                <a16:creationId xmlns:a16="http://schemas.microsoft.com/office/drawing/2014/main" id="{12314D06-2755-4D46-BAF3-2F150861C77F}"/>
              </a:ext>
            </a:extLst>
          </p:cNvPr>
          <p:cNvPicPr>
            <a:picLocks noChangeAspect="1"/>
          </p:cNvPicPr>
          <p:nvPr/>
        </p:nvPicPr>
        <p:blipFill>
          <a:blip r:embed="rId5"/>
          <a:stretch>
            <a:fillRect/>
          </a:stretch>
        </p:blipFill>
        <p:spPr>
          <a:xfrm>
            <a:off x="-304800" y="319086"/>
            <a:ext cx="6059557" cy="6219825"/>
          </a:xfrm>
          <a:prstGeom prst="rect">
            <a:avLst/>
          </a:prstGeom>
        </p:spPr>
      </p:pic>
      <p:pic>
        <p:nvPicPr>
          <p:cNvPr id="41" name="תמונה 40">
            <a:extLst>
              <a:ext uri="{FF2B5EF4-FFF2-40B4-BE49-F238E27FC236}">
                <a16:creationId xmlns:a16="http://schemas.microsoft.com/office/drawing/2014/main" id="{780CEF2A-113D-402B-B810-C30EED20A446}"/>
              </a:ext>
            </a:extLst>
          </p:cNvPr>
          <p:cNvPicPr>
            <a:picLocks noChangeAspect="1"/>
          </p:cNvPicPr>
          <p:nvPr/>
        </p:nvPicPr>
        <p:blipFill>
          <a:blip r:embed="rId6"/>
          <a:stretch>
            <a:fillRect/>
          </a:stretch>
        </p:blipFill>
        <p:spPr>
          <a:xfrm>
            <a:off x="160638" y="-2318700"/>
            <a:ext cx="5594119" cy="9176699"/>
          </a:xfrm>
          <a:prstGeom prst="rect">
            <a:avLst/>
          </a:prstGeom>
        </p:spPr>
      </p:pic>
      <p:cxnSp>
        <p:nvCxnSpPr>
          <p:cNvPr id="45" name="מחבר חץ ישר 44">
            <a:extLst>
              <a:ext uri="{FF2B5EF4-FFF2-40B4-BE49-F238E27FC236}">
                <a16:creationId xmlns:a16="http://schemas.microsoft.com/office/drawing/2014/main" id="{8D37258D-A52E-419E-B43E-FF0A05DD7C63}"/>
              </a:ext>
            </a:extLst>
          </p:cNvPr>
          <p:cNvCxnSpPr>
            <a:cxnSpLocks/>
          </p:cNvCxnSpPr>
          <p:nvPr/>
        </p:nvCxnSpPr>
        <p:spPr>
          <a:xfrm flipV="1">
            <a:off x="4333461" y="1908313"/>
            <a:ext cx="2156791" cy="208722"/>
          </a:xfrm>
          <a:prstGeom prst="straightConnector1">
            <a:avLst/>
          </a:prstGeom>
          <a:ln>
            <a:solidFill>
              <a:srgbClr val="ED9623"/>
            </a:solidFill>
            <a:tailEnd type="triangle"/>
          </a:ln>
        </p:spPr>
        <p:style>
          <a:lnRef idx="1">
            <a:schemeClr val="accent1"/>
          </a:lnRef>
          <a:fillRef idx="0">
            <a:schemeClr val="accent1"/>
          </a:fillRef>
          <a:effectRef idx="0">
            <a:schemeClr val="accent1"/>
          </a:effectRef>
          <a:fontRef idx="minor">
            <a:schemeClr val="tx1"/>
          </a:fontRef>
        </p:style>
      </p:cxnSp>
      <p:cxnSp>
        <p:nvCxnSpPr>
          <p:cNvPr id="47" name="מחבר חץ ישר 46">
            <a:extLst>
              <a:ext uri="{FF2B5EF4-FFF2-40B4-BE49-F238E27FC236}">
                <a16:creationId xmlns:a16="http://schemas.microsoft.com/office/drawing/2014/main" id="{2F68238A-F998-43D9-AF20-4598F4F32828}"/>
              </a:ext>
            </a:extLst>
          </p:cNvPr>
          <p:cNvCxnSpPr>
            <a:cxnSpLocks/>
          </p:cNvCxnSpPr>
          <p:nvPr/>
        </p:nvCxnSpPr>
        <p:spPr>
          <a:xfrm flipV="1">
            <a:off x="4325179" y="2508594"/>
            <a:ext cx="2156792" cy="182218"/>
          </a:xfrm>
          <a:prstGeom prst="straightConnector1">
            <a:avLst/>
          </a:prstGeom>
          <a:ln>
            <a:solidFill>
              <a:srgbClr val="ED9623"/>
            </a:solidFill>
            <a:tailEnd type="triangle"/>
          </a:ln>
        </p:spPr>
        <p:style>
          <a:lnRef idx="1">
            <a:schemeClr val="accent1"/>
          </a:lnRef>
          <a:fillRef idx="0">
            <a:schemeClr val="accent1"/>
          </a:fillRef>
          <a:effectRef idx="0">
            <a:schemeClr val="accent1"/>
          </a:effectRef>
          <a:fontRef idx="minor">
            <a:schemeClr val="tx1"/>
          </a:fontRef>
        </p:style>
      </p:cxnSp>
      <p:cxnSp>
        <p:nvCxnSpPr>
          <p:cNvPr id="50" name="מחבר חץ ישר 49">
            <a:extLst>
              <a:ext uri="{FF2B5EF4-FFF2-40B4-BE49-F238E27FC236}">
                <a16:creationId xmlns:a16="http://schemas.microsoft.com/office/drawing/2014/main" id="{FD0492E9-C88C-46DB-9F37-AB754E50695B}"/>
              </a:ext>
            </a:extLst>
          </p:cNvPr>
          <p:cNvCxnSpPr>
            <a:cxnSpLocks/>
          </p:cNvCxnSpPr>
          <p:nvPr/>
        </p:nvCxnSpPr>
        <p:spPr>
          <a:xfrm>
            <a:off x="4333461" y="3156164"/>
            <a:ext cx="2156791" cy="0"/>
          </a:xfrm>
          <a:prstGeom prst="straightConnector1">
            <a:avLst/>
          </a:prstGeom>
          <a:ln>
            <a:solidFill>
              <a:srgbClr val="ED9623"/>
            </a:solidFill>
            <a:tailEnd type="triangle"/>
          </a:ln>
        </p:spPr>
        <p:style>
          <a:lnRef idx="1">
            <a:schemeClr val="accent1"/>
          </a:lnRef>
          <a:fillRef idx="0">
            <a:schemeClr val="accent1"/>
          </a:fillRef>
          <a:effectRef idx="0">
            <a:schemeClr val="accent1"/>
          </a:effectRef>
          <a:fontRef idx="minor">
            <a:schemeClr val="tx1"/>
          </a:fontRef>
        </p:style>
      </p:cxnSp>
      <p:cxnSp>
        <p:nvCxnSpPr>
          <p:cNvPr id="53" name="מחבר חץ ישר 52">
            <a:extLst>
              <a:ext uri="{FF2B5EF4-FFF2-40B4-BE49-F238E27FC236}">
                <a16:creationId xmlns:a16="http://schemas.microsoft.com/office/drawing/2014/main" id="{3BE5399D-B625-4530-B957-1E0B4B188387}"/>
              </a:ext>
            </a:extLst>
          </p:cNvPr>
          <p:cNvCxnSpPr>
            <a:cxnSpLocks/>
          </p:cNvCxnSpPr>
          <p:nvPr/>
        </p:nvCxnSpPr>
        <p:spPr>
          <a:xfrm>
            <a:off x="4325179" y="3629747"/>
            <a:ext cx="2156792" cy="202615"/>
          </a:xfrm>
          <a:prstGeom prst="straightConnector1">
            <a:avLst/>
          </a:prstGeom>
          <a:ln>
            <a:solidFill>
              <a:srgbClr val="ED962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טבלה 58">
            <a:extLst>
              <a:ext uri="{FF2B5EF4-FFF2-40B4-BE49-F238E27FC236}">
                <a16:creationId xmlns:a16="http://schemas.microsoft.com/office/drawing/2014/main" id="{E216D9C6-6950-420A-B8D9-2B2116D3C67C}"/>
              </a:ext>
            </a:extLst>
          </p:cNvPr>
          <p:cNvGraphicFramePr>
            <a:graphicFrameLocks noGrp="1"/>
          </p:cNvGraphicFramePr>
          <p:nvPr>
            <p:extLst>
              <p:ext uri="{D42A27DB-BD31-4B8C-83A1-F6EECF244321}">
                <p14:modId xmlns:p14="http://schemas.microsoft.com/office/powerpoint/2010/main" val="1218835360"/>
              </p:ext>
            </p:extLst>
          </p:nvPr>
        </p:nvGraphicFramePr>
        <p:xfrm>
          <a:off x="7264400" y="1415784"/>
          <a:ext cx="487680" cy="2838185"/>
        </p:xfrm>
        <a:graphic>
          <a:graphicData uri="http://schemas.openxmlformats.org/drawingml/2006/table">
            <a:tbl>
              <a:tblPr firstRow="1" bandRow="1">
                <a:tableStyleId>{16D9F66E-5EB9-4882-86FB-DCBF35E3C3E4}</a:tableStyleId>
              </a:tblPr>
              <a:tblGrid>
                <a:gridCol w="487680">
                  <a:extLst>
                    <a:ext uri="{9D8B030D-6E8A-4147-A177-3AD203B41FA5}">
                      <a16:colId xmlns:a16="http://schemas.microsoft.com/office/drawing/2014/main" val="3259907106"/>
                    </a:ext>
                  </a:extLst>
                </a:gridCol>
              </a:tblGrid>
              <a:tr h="2838185">
                <a:tc>
                  <a:txBody>
                    <a:bodyPr/>
                    <a:lstStyle/>
                    <a:p>
                      <a:pPr algn="ctr"/>
                      <a:r>
                        <a:rPr lang="en-US" sz="900" dirty="0" err="1"/>
                        <a:t>W1</a:t>
                      </a:r>
                      <a:endParaRPr lang="en-US" sz="900" dirty="0"/>
                    </a:p>
                    <a:p>
                      <a:pPr algn="ctr"/>
                      <a:endParaRPr lang="en-US" sz="900" dirty="0"/>
                    </a:p>
                    <a:p>
                      <a:pPr algn="ctr"/>
                      <a:r>
                        <a:rPr lang="en-US" sz="900" dirty="0" err="1"/>
                        <a:t>W2</a:t>
                      </a:r>
                      <a:endParaRPr lang="en-US" sz="900" dirty="0"/>
                    </a:p>
                    <a:p>
                      <a:pPr algn="ctr"/>
                      <a:endParaRPr lang="en-US" sz="900" dirty="0"/>
                    </a:p>
                    <a:p>
                      <a:pPr algn="ctr"/>
                      <a:r>
                        <a:rPr lang="en-US" sz="900" dirty="0" err="1"/>
                        <a:t>W3</a:t>
                      </a:r>
                      <a:endParaRPr lang="en-US" sz="900" dirty="0"/>
                    </a:p>
                    <a:p>
                      <a:pPr algn="ctr"/>
                      <a:endParaRPr lang="en-US" sz="900" dirty="0"/>
                    </a:p>
                    <a:p>
                      <a:pPr algn="ctr"/>
                      <a:r>
                        <a:rPr lang="en-US" sz="900" dirty="0" err="1"/>
                        <a:t>W4</a:t>
                      </a:r>
                      <a:endParaRPr lang="en-US" sz="900" dirty="0"/>
                    </a:p>
                    <a:p>
                      <a:pPr algn="ctr"/>
                      <a:endParaRPr lang="en-US" sz="900" dirty="0"/>
                    </a:p>
                    <a:p>
                      <a:pPr algn="ctr"/>
                      <a:r>
                        <a:rPr lang="en-US" sz="900" dirty="0" err="1"/>
                        <a:t>W5</a:t>
                      </a:r>
                      <a:endParaRPr lang="en-US" sz="900" dirty="0"/>
                    </a:p>
                    <a:p>
                      <a:pPr algn="ctr"/>
                      <a:endParaRPr lang="en-US" sz="900" dirty="0"/>
                    </a:p>
                    <a:p>
                      <a:pPr algn="ctr"/>
                      <a:r>
                        <a:rPr lang="en-US" sz="900" dirty="0" err="1"/>
                        <a:t>W6</a:t>
                      </a:r>
                      <a:endParaRPr lang="en-US" sz="900" dirty="0"/>
                    </a:p>
                    <a:p>
                      <a:pPr algn="ctr"/>
                      <a:endParaRPr lang="en-US" sz="900" dirty="0"/>
                    </a:p>
                    <a:p>
                      <a:pPr algn="ctr"/>
                      <a:r>
                        <a:rPr lang="en-US" sz="900" dirty="0" err="1"/>
                        <a:t>W7</a:t>
                      </a:r>
                      <a:endParaRPr lang="en-US" sz="900" dirty="0"/>
                    </a:p>
                    <a:p>
                      <a:pPr algn="ctr"/>
                      <a:endParaRPr lang="en-US" sz="900" dirty="0"/>
                    </a:p>
                    <a:p>
                      <a:pPr algn="ctr"/>
                      <a:r>
                        <a:rPr lang="en-US" sz="900" dirty="0" err="1"/>
                        <a:t>W8</a:t>
                      </a:r>
                      <a:endParaRPr lang="en-US" sz="900" dirty="0"/>
                    </a:p>
                    <a:p>
                      <a:pPr algn="ctr"/>
                      <a:endParaRPr lang="en-US" sz="900" dirty="0"/>
                    </a:p>
                    <a:p>
                      <a:pPr algn="ctr"/>
                      <a:r>
                        <a:rPr lang="en-US" sz="900" dirty="0" err="1"/>
                        <a:t>W9</a:t>
                      </a:r>
                      <a:endParaRPr lang="en-US" sz="900" dirty="0"/>
                    </a:p>
                    <a:p>
                      <a:pPr algn="ctr"/>
                      <a:endParaRPr lang="en-US" sz="900" dirty="0"/>
                    </a:p>
                    <a:p>
                      <a:pPr algn="ctr"/>
                      <a:r>
                        <a:rPr lang="en-US" sz="900" dirty="0" err="1"/>
                        <a:t>W10</a:t>
                      </a:r>
                      <a:endParaRPr lang="en-US" sz="900" dirty="0"/>
                    </a:p>
                  </a:txBody>
                  <a:tcPr/>
                </a:tc>
                <a:extLst>
                  <a:ext uri="{0D108BD9-81ED-4DB2-BD59-A6C34878D82A}">
                    <a16:rowId xmlns:a16="http://schemas.microsoft.com/office/drawing/2014/main" val="3650670532"/>
                  </a:ext>
                </a:extLst>
              </a:tr>
            </a:tbl>
          </a:graphicData>
        </a:graphic>
      </p:graphicFrame>
      <p:pic>
        <p:nvPicPr>
          <p:cNvPr id="60" name="תמונה 59">
            <a:extLst>
              <a:ext uri="{FF2B5EF4-FFF2-40B4-BE49-F238E27FC236}">
                <a16:creationId xmlns:a16="http://schemas.microsoft.com/office/drawing/2014/main" id="{36C56852-5115-46B6-9F43-47D653878470}"/>
              </a:ext>
            </a:extLst>
          </p:cNvPr>
          <p:cNvPicPr>
            <a:picLocks noChangeAspect="1"/>
          </p:cNvPicPr>
          <p:nvPr/>
        </p:nvPicPr>
        <p:blipFill>
          <a:blip r:embed="rId7"/>
          <a:stretch>
            <a:fillRect/>
          </a:stretch>
        </p:blipFill>
        <p:spPr>
          <a:xfrm>
            <a:off x="6590518" y="71855"/>
            <a:ext cx="1347763" cy="878976"/>
          </a:xfrm>
          <a:prstGeom prst="rect">
            <a:avLst/>
          </a:prstGeom>
        </p:spPr>
      </p:pic>
      <p:cxnSp>
        <p:nvCxnSpPr>
          <p:cNvPr id="63" name="מחבר חץ ישר 62">
            <a:extLst>
              <a:ext uri="{FF2B5EF4-FFF2-40B4-BE49-F238E27FC236}">
                <a16:creationId xmlns:a16="http://schemas.microsoft.com/office/drawing/2014/main" id="{E316EEA5-367A-4089-9A38-3B38A23D351C}"/>
              </a:ext>
            </a:extLst>
          </p:cNvPr>
          <p:cNvCxnSpPr>
            <a:cxnSpLocks/>
            <a:endCxn id="58" idx="0"/>
          </p:cNvCxnSpPr>
          <p:nvPr/>
        </p:nvCxnSpPr>
        <p:spPr>
          <a:xfrm>
            <a:off x="7508240" y="869184"/>
            <a:ext cx="0" cy="546600"/>
          </a:xfrm>
          <a:prstGeom prst="straightConnector1">
            <a:avLst/>
          </a:prstGeom>
          <a:ln>
            <a:solidFill>
              <a:srgbClr val="ED9623"/>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66" name="טבלה 58">
            <a:extLst>
              <a:ext uri="{FF2B5EF4-FFF2-40B4-BE49-F238E27FC236}">
                <a16:creationId xmlns:a16="http://schemas.microsoft.com/office/drawing/2014/main" id="{39141C6B-2A89-4D2E-B6E8-3AAFB50D094D}"/>
              </a:ext>
            </a:extLst>
          </p:cNvPr>
          <p:cNvGraphicFramePr>
            <a:graphicFrameLocks noGrp="1"/>
          </p:cNvGraphicFramePr>
          <p:nvPr>
            <p:extLst>
              <p:ext uri="{D42A27DB-BD31-4B8C-83A1-F6EECF244321}">
                <p14:modId xmlns:p14="http://schemas.microsoft.com/office/powerpoint/2010/main" val="3068319409"/>
              </p:ext>
            </p:extLst>
          </p:nvPr>
        </p:nvGraphicFramePr>
        <p:xfrm>
          <a:off x="8669802" y="1211816"/>
          <a:ext cx="547416" cy="3246120"/>
        </p:xfrm>
        <a:graphic>
          <a:graphicData uri="http://schemas.openxmlformats.org/drawingml/2006/table">
            <a:tbl>
              <a:tblPr firstRow="1" bandRow="1">
                <a:tableStyleId>{16D9F66E-5EB9-4882-86FB-DCBF35E3C3E4}</a:tableStyleId>
              </a:tblPr>
              <a:tblGrid>
                <a:gridCol w="547416">
                  <a:extLst>
                    <a:ext uri="{9D8B030D-6E8A-4147-A177-3AD203B41FA5}">
                      <a16:colId xmlns:a16="http://schemas.microsoft.com/office/drawing/2014/main" val="3259907106"/>
                    </a:ext>
                  </a:extLst>
                </a:gridCol>
              </a:tblGrid>
              <a:tr h="2838185">
                <a:tc>
                  <a:txBody>
                    <a:bodyPr/>
                    <a:lstStyle/>
                    <a:p>
                      <a:pPr algn="ctr"/>
                      <a:r>
                        <a:rPr lang="en-US" sz="900" dirty="0" err="1"/>
                        <a:t>W11</a:t>
                      </a:r>
                      <a:endParaRPr lang="en-US" sz="900" dirty="0"/>
                    </a:p>
                    <a:p>
                      <a:pPr algn="ctr"/>
                      <a:endParaRPr lang="en-US" sz="900" dirty="0"/>
                    </a:p>
                    <a:p>
                      <a:pPr algn="ctr"/>
                      <a:r>
                        <a:rPr lang="en-US" sz="900" dirty="0" err="1"/>
                        <a:t>W12</a:t>
                      </a:r>
                      <a:endParaRPr lang="en-US" sz="900" dirty="0"/>
                    </a:p>
                    <a:p>
                      <a:pPr algn="ctr"/>
                      <a:endParaRPr lang="en-US" sz="900" dirty="0"/>
                    </a:p>
                    <a:p>
                      <a:pPr algn="ctr"/>
                      <a:r>
                        <a:rPr lang="en-US" sz="900" dirty="0" err="1"/>
                        <a:t>W13</a:t>
                      </a:r>
                      <a:endParaRPr lang="en-US" sz="900" dirty="0"/>
                    </a:p>
                    <a:p>
                      <a:pPr algn="ctr"/>
                      <a:endParaRPr lang="en-US" sz="900" dirty="0"/>
                    </a:p>
                    <a:p>
                      <a:pPr algn="ctr"/>
                      <a:r>
                        <a:rPr lang="en-US" sz="900" dirty="0" err="1"/>
                        <a:t>W14</a:t>
                      </a:r>
                      <a:endParaRPr lang="en-US" sz="900" dirty="0"/>
                    </a:p>
                    <a:p>
                      <a:pPr algn="ctr"/>
                      <a:endParaRPr lang="en-US" sz="900" dirty="0"/>
                    </a:p>
                    <a:p>
                      <a:pPr algn="ctr"/>
                      <a:r>
                        <a:rPr lang="en-US" sz="900" dirty="0" err="1"/>
                        <a:t>W15</a:t>
                      </a:r>
                      <a:endParaRPr lang="en-US" sz="900" dirty="0"/>
                    </a:p>
                    <a:p>
                      <a:pPr algn="ctr"/>
                      <a:endParaRPr lang="en-US" sz="900" dirty="0"/>
                    </a:p>
                    <a:p>
                      <a:pPr algn="ctr"/>
                      <a:r>
                        <a:rPr lang="en-US" sz="900" dirty="0" err="1"/>
                        <a:t>W16</a:t>
                      </a:r>
                      <a:endParaRPr lang="en-US" sz="900" dirty="0"/>
                    </a:p>
                    <a:p>
                      <a:pPr algn="ctr"/>
                      <a:endParaRPr lang="en-US" sz="900" dirty="0"/>
                    </a:p>
                    <a:p>
                      <a:pPr algn="ctr"/>
                      <a:r>
                        <a:rPr lang="en-US" sz="900" dirty="0" err="1"/>
                        <a:t>W17</a:t>
                      </a:r>
                      <a:endParaRPr lang="en-US" sz="900" dirty="0"/>
                    </a:p>
                    <a:p>
                      <a:pPr algn="ctr"/>
                      <a:endParaRPr lang="en-US" sz="900" dirty="0"/>
                    </a:p>
                    <a:p>
                      <a:pPr algn="ctr"/>
                      <a:r>
                        <a:rPr lang="en-US" sz="900" dirty="0" err="1"/>
                        <a:t>W18</a:t>
                      </a:r>
                      <a:endParaRPr lang="en-US" sz="900" dirty="0"/>
                    </a:p>
                    <a:p>
                      <a:pPr algn="ctr"/>
                      <a:endParaRPr lang="en-US" sz="900" dirty="0"/>
                    </a:p>
                    <a:p>
                      <a:pPr algn="ctr"/>
                      <a:r>
                        <a:rPr lang="en-US" sz="900" dirty="0" err="1"/>
                        <a:t>W19</a:t>
                      </a:r>
                      <a:endParaRPr lang="en-US" sz="900" dirty="0"/>
                    </a:p>
                    <a:p>
                      <a:pPr algn="ctr"/>
                      <a:endParaRPr lang="en-US" sz="900" dirty="0"/>
                    </a:p>
                    <a:p>
                      <a:pPr algn="ctr"/>
                      <a:r>
                        <a:rPr lang="en-US" sz="900" dirty="0" err="1"/>
                        <a:t>W20</a:t>
                      </a:r>
                      <a:endParaRPr lang="en-US" sz="900" dirty="0"/>
                    </a:p>
                    <a:p>
                      <a:pPr algn="ctr"/>
                      <a:endParaRPr lang="en-US" sz="900" dirty="0"/>
                    </a:p>
                    <a:p>
                      <a:pPr algn="ctr"/>
                      <a:r>
                        <a:rPr lang="en-US" sz="900" dirty="0" err="1"/>
                        <a:t>W21</a:t>
                      </a:r>
                      <a:endParaRPr lang="en-US" sz="900" dirty="0"/>
                    </a:p>
                    <a:p>
                      <a:pPr algn="ctr"/>
                      <a:endParaRPr lang="en-US" sz="900" dirty="0"/>
                    </a:p>
                    <a:p>
                      <a:pPr algn="ctr"/>
                      <a:r>
                        <a:rPr lang="en-US" sz="900" dirty="0" err="1"/>
                        <a:t>w22</a:t>
                      </a:r>
                      <a:endParaRPr lang="en-US" sz="900" dirty="0"/>
                    </a:p>
                  </a:txBody>
                  <a:tcPr/>
                </a:tc>
                <a:extLst>
                  <a:ext uri="{0D108BD9-81ED-4DB2-BD59-A6C34878D82A}">
                    <a16:rowId xmlns:a16="http://schemas.microsoft.com/office/drawing/2014/main" val="3650670532"/>
                  </a:ext>
                </a:extLst>
              </a:tr>
            </a:tbl>
          </a:graphicData>
        </a:graphic>
      </p:graphicFrame>
      <p:pic>
        <p:nvPicPr>
          <p:cNvPr id="68" name="תמונה 67">
            <a:extLst>
              <a:ext uri="{FF2B5EF4-FFF2-40B4-BE49-F238E27FC236}">
                <a16:creationId xmlns:a16="http://schemas.microsoft.com/office/drawing/2014/main" id="{83310F9A-9E9D-45BC-A782-D4AFEB15A9BF}"/>
              </a:ext>
            </a:extLst>
          </p:cNvPr>
          <p:cNvPicPr>
            <a:picLocks noChangeAspect="1"/>
          </p:cNvPicPr>
          <p:nvPr/>
        </p:nvPicPr>
        <p:blipFill>
          <a:blip r:embed="rId8"/>
          <a:stretch>
            <a:fillRect/>
          </a:stretch>
        </p:blipFill>
        <p:spPr>
          <a:xfrm>
            <a:off x="8215575" y="71855"/>
            <a:ext cx="1347756" cy="927852"/>
          </a:xfrm>
          <a:prstGeom prst="rect">
            <a:avLst/>
          </a:prstGeom>
        </p:spPr>
      </p:pic>
      <p:pic>
        <p:nvPicPr>
          <p:cNvPr id="72" name="תמונה 71">
            <a:extLst>
              <a:ext uri="{FF2B5EF4-FFF2-40B4-BE49-F238E27FC236}">
                <a16:creationId xmlns:a16="http://schemas.microsoft.com/office/drawing/2014/main" id="{0FF89E20-529F-4BA1-BE6C-689ECF61CE65}"/>
              </a:ext>
            </a:extLst>
          </p:cNvPr>
          <p:cNvPicPr>
            <a:picLocks noChangeAspect="1"/>
          </p:cNvPicPr>
          <p:nvPr/>
        </p:nvPicPr>
        <p:blipFill>
          <a:blip r:embed="rId9"/>
          <a:stretch>
            <a:fillRect/>
          </a:stretch>
        </p:blipFill>
        <p:spPr>
          <a:xfrm>
            <a:off x="6401212" y="-6793"/>
            <a:ext cx="4024510" cy="1071977"/>
          </a:xfrm>
          <a:prstGeom prst="rect">
            <a:avLst/>
          </a:prstGeom>
        </p:spPr>
      </p:pic>
      <p:pic>
        <p:nvPicPr>
          <p:cNvPr id="74" name="תמונה 73">
            <a:extLst>
              <a:ext uri="{FF2B5EF4-FFF2-40B4-BE49-F238E27FC236}">
                <a16:creationId xmlns:a16="http://schemas.microsoft.com/office/drawing/2014/main" id="{8702DDF9-A2DE-4DFF-A152-BFFDED46F9DF}"/>
              </a:ext>
            </a:extLst>
          </p:cNvPr>
          <p:cNvPicPr>
            <a:picLocks noChangeAspect="1"/>
          </p:cNvPicPr>
          <p:nvPr/>
        </p:nvPicPr>
        <p:blipFill>
          <a:blip r:embed="rId10"/>
          <a:stretch>
            <a:fillRect/>
          </a:stretch>
        </p:blipFill>
        <p:spPr>
          <a:xfrm>
            <a:off x="7428525" y="858715"/>
            <a:ext cx="160115" cy="546600"/>
          </a:xfrm>
          <a:prstGeom prst="rect">
            <a:avLst/>
          </a:prstGeom>
        </p:spPr>
      </p:pic>
      <p:pic>
        <p:nvPicPr>
          <p:cNvPr id="76" name="תמונה 75">
            <a:extLst>
              <a:ext uri="{FF2B5EF4-FFF2-40B4-BE49-F238E27FC236}">
                <a16:creationId xmlns:a16="http://schemas.microsoft.com/office/drawing/2014/main" id="{A95558C3-C418-4F38-886A-079E04AC9B27}"/>
              </a:ext>
            </a:extLst>
          </p:cNvPr>
          <p:cNvPicPr>
            <a:picLocks noChangeAspect="1"/>
          </p:cNvPicPr>
          <p:nvPr/>
        </p:nvPicPr>
        <p:blipFill>
          <a:blip r:embed="rId11"/>
          <a:stretch>
            <a:fillRect/>
          </a:stretch>
        </p:blipFill>
        <p:spPr>
          <a:xfrm>
            <a:off x="7285662" y="4964614"/>
            <a:ext cx="3000375" cy="1590675"/>
          </a:xfrm>
          <a:prstGeom prst="rect">
            <a:avLst/>
          </a:prstGeom>
        </p:spPr>
      </p:pic>
      <p:sp>
        <p:nvSpPr>
          <p:cNvPr id="77" name="אליפסה 76">
            <a:extLst>
              <a:ext uri="{FF2B5EF4-FFF2-40B4-BE49-F238E27FC236}">
                <a16:creationId xmlns:a16="http://schemas.microsoft.com/office/drawing/2014/main" id="{3F6418FA-094F-47E6-A5B8-F1177A90D20A}"/>
              </a:ext>
            </a:extLst>
          </p:cNvPr>
          <p:cNvSpPr/>
          <p:nvPr/>
        </p:nvSpPr>
        <p:spPr>
          <a:xfrm>
            <a:off x="10910455" y="3470719"/>
            <a:ext cx="565843" cy="596350"/>
          </a:xfrm>
          <a:prstGeom prst="ellipse">
            <a:avLst/>
          </a:prstGeom>
          <a:noFill/>
          <a:ln w="142875" cap="rnd">
            <a:gradFill flip="none" rotWithShape="1">
              <a:gsLst>
                <a:gs pos="0">
                  <a:schemeClr val="accent6">
                    <a:lumMod val="60000"/>
                    <a:lumOff val="40000"/>
                  </a:schemeClr>
                </a:gs>
                <a:gs pos="74000">
                  <a:schemeClr val="accent6">
                    <a:lumMod val="40000"/>
                    <a:lumOff val="60000"/>
                  </a:schemeClr>
                </a:gs>
                <a:gs pos="83000">
                  <a:schemeClr val="accent6"/>
                </a:gs>
                <a:gs pos="100000">
                  <a:schemeClr val="accent5">
                    <a:lumMod val="0"/>
                    <a:lumOff val="100000"/>
                  </a:schemeClr>
                </a:gs>
              </a:gsLst>
              <a:path path="circle">
                <a:fillToRect l="100000" t="100000"/>
              </a:path>
              <a:tileRect r="-100000" b="-100000"/>
            </a:gra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8" name="מחבר חץ ישר 77">
            <a:extLst>
              <a:ext uri="{FF2B5EF4-FFF2-40B4-BE49-F238E27FC236}">
                <a16:creationId xmlns:a16="http://schemas.microsoft.com/office/drawing/2014/main" id="{AD8A1291-9B80-46E8-B9F6-38F150F4DB71}"/>
              </a:ext>
            </a:extLst>
          </p:cNvPr>
          <p:cNvCxnSpPr>
            <a:cxnSpLocks/>
          </p:cNvCxnSpPr>
          <p:nvPr/>
        </p:nvCxnSpPr>
        <p:spPr>
          <a:xfrm>
            <a:off x="8943510" y="867445"/>
            <a:ext cx="479171" cy="264570"/>
          </a:xfrm>
          <a:prstGeom prst="straightConnector1">
            <a:avLst/>
          </a:prstGeom>
          <a:ln>
            <a:solidFill>
              <a:srgbClr val="ED9623"/>
            </a:solidFill>
            <a:tailEnd type="triangle"/>
          </a:ln>
        </p:spPr>
        <p:style>
          <a:lnRef idx="1">
            <a:schemeClr val="accent1"/>
          </a:lnRef>
          <a:fillRef idx="0">
            <a:schemeClr val="accent1"/>
          </a:fillRef>
          <a:effectRef idx="0">
            <a:schemeClr val="accent1"/>
          </a:effectRef>
          <a:fontRef idx="minor">
            <a:schemeClr val="tx1"/>
          </a:fontRef>
        </p:style>
      </p:cxnSp>
      <p:cxnSp>
        <p:nvCxnSpPr>
          <p:cNvPr id="83" name="מחבר חץ ישר 82">
            <a:extLst>
              <a:ext uri="{FF2B5EF4-FFF2-40B4-BE49-F238E27FC236}">
                <a16:creationId xmlns:a16="http://schemas.microsoft.com/office/drawing/2014/main" id="{6BCDD91B-C7D6-4C11-B928-DE400343EC69}"/>
              </a:ext>
            </a:extLst>
          </p:cNvPr>
          <p:cNvCxnSpPr>
            <a:cxnSpLocks/>
          </p:cNvCxnSpPr>
          <p:nvPr/>
        </p:nvCxnSpPr>
        <p:spPr>
          <a:xfrm>
            <a:off x="9850582" y="805897"/>
            <a:ext cx="0" cy="326118"/>
          </a:xfrm>
          <a:prstGeom prst="straightConnector1">
            <a:avLst/>
          </a:prstGeom>
          <a:ln>
            <a:solidFill>
              <a:srgbClr val="ED9623"/>
            </a:solidFill>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290532905"/>
      </p:ext>
    </p:extLst>
  </p:cSld>
  <p:clrMapOvr>
    <a:masterClrMapping/>
  </p:clrMapOvr>
  <mc:AlternateContent xmlns:mc="http://schemas.openxmlformats.org/markup-compatibility/2006">
    <mc:Choice xmlns:p14="http://schemas.microsoft.com/office/powerpoint/2010/main" Requires="p14">
      <p:transition spd="slow" p14:dur="2000" advTm="76916"/>
    </mc:Choice>
    <mc:Fallback>
      <p:transition spd="slow" advTm="7691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down)">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wipe(down)">
                                      <p:cBhvr>
                                        <p:cTn id="22" dur="500"/>
                                        <p:tgtEl>
                                          <p:spTgt spid="45"/>
                                        </p:tgtEl>
                                      </p:cBhvr>
                                    </p:animEffect>
                                  </p:childTnLst>
                                </p:cTn>
                              </p:par>
                              <p:par>
                                <p:cTn id="23" presetID="22" presetClass="entr" presetSubtype="4"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down)">
                                      <p:cBhvr>
                                        <p:cTn id="25" dur="500"/>
                                        <p:tgtEl>
                                          <p:spTgt spid="47"/>
                                        </p:tgtEl>
                                      </p:cBhvr>
                                    </p:animEffect>
                                  </p:childTnLst>
                                </p:cTn>
                              </p:par>
                              <p:par>
                                <p:cTn id="26" presetID="22" presetClass="entr" presetSubtype="4"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down)">
                                      <p:cBhvr>
                                        <p:cTn id="28" dur="500"/>
                                        <p:tgtEl>
                                          <p:spTgt spid="50"/>
                                        </p:tgtEl>
                                      </p:cBhvr>
                                    </p:animEffect>
                                  </p:childTnLst>
                                </p:cTn>
                              </p:par>
                              <p:par>
                                <p:cTn id="29" presetID="22" presetClass="entr" presetSubtype="4" fill="hold" nodeType="withEffect">
                                  <p:stCondLst>
                                    <p:cond delay="0"/>
                                  </p:stCondLst>
                                  <p:childTnLst>
                                    <p:set>
                                      <p:cBhvr>
                                        <p:cTn id="30" dur="1" fill="hold">
                                          <p:stCondLst>
                                            <p:cond delay="0"/>
                                          </p:stCondLst>
                                        </p:cTn>
                                        <p:tgtEl>
                                          <p:spTgt spid="53"/>
                                        </p:tgtEl>
                                        <p:attrNameLst>
                                          <p:attrName>style.visibility</p:attrName>
                                        </p:attrNameLst>
                                      </p:cBhvr>
                                      <p:to>
                                        <p:strVal val="visible"/>
                                      </p:to>
                                    </p:set>
                                    <p:animEffect transition="in" filter="wipe(down)">
                                      <p:cBhvr>
                                        <p:cTn id="31" dur="500"/>
                                        <p:tgtEl>
                                          <p:spTgt spid="5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wipe(down)">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nodeType="clickEffect">
                                  <p:stCondLst>
                                    <p:cond delay="0"/>
                                  </p:stCondLst>
                                  <p:childTnLst>
                                    <p:set>
                                      <p:cBhvr>
                                        <p:cTn id="40" dur="1" fill="hold">
                                          <p:stCondLst>
                                            <p:cond delay="0"/>
                                          </p:stCondLst>
                                        </p:cTn>
                                        <p:tgtEl>
                                          <p:spTgt spid="60"/>
                                        </p:tgtEl>
                                        <p:attrNameLst>
                                          <p:attrName>style.visibility</p:attrName>
                                        </p:attrNameLst>
                                      </p:cBhvr>
                                      <p:to>
                                        <p:strVal val="visible"/>
                                      </p:to>
                                    </p:set>
                                    <p:animEffect transition="in" filter="wipe(down)">
                                      <p:cBhvr>
                                        <p:cTn id="41" dur="500"/>
                                        <p:tgtEl>
                                          <p:spTgt spid="60"/>
                                        </p:tgtEl>
                                      </p:cBhvr>
                                    </p:animEffect>
                                  </p:childTnLst>
                                </p:cTn>
                              </p:par>
                              <p:par>
                                <p:cTn id="42" presetID="22" presetClass="entr" presetSubtype="4" fill="hold" nodeType="with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wipe(down)">
                                      <p:cBhvr>
                                        <p:cTn id="44" dur="500"/>
                                        <p:tgtEl>
                                          <p:spTgt spid="6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down)">
                                      <p:cBhvr>
                                        <p:cTn id="49" dur="500"/>
                                        <p:tgtEl>
                                          <p:spTgt spid="6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68"/>
                                        </p:tgtEl>
                                        <p:attrNameLst>
                                          <p:attrName>style.visibility</p:attrName>
                                        </p:attrNameLst>
                                      </p:cBhvr>
                                      <p:to>
                                        <p:strVal val="visible"/>
                                      </p:to>
                                    </p:set>
                                    <p:animEffect transition="in" filter="wipe(down)">
                                      <p:cBhvr>
                                        <p:cTn id="54" dur="500"/>
                                        <p:tgtEl>
                                          <p:spTgt spid="6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wipe(down)">
                                      <p:cBhvr>
                                        <p:cTn id="59" dur="500"/>
                                        <p:tgtEl>
                                          <p:spTgt spid="78"/>
                                        </p:tgtEl>
                                      </p:cBhvr>
                                    </p:animEffect>
                                  </p:childTnLst>
                                </p:cTn>
                              </p:par>
                              <p:par>
                                <p:cTn id="60" presetID="22" presetClass="entr" presetSubtype="4" fill="hold" nodeType="withEffect">
                                  <p:stCondLst>
                                    <p:cond delay="0"/>
                                  </p:stCondLst>
                                  <p:childTnLst>
                                    <p:set>
                                      <p:cBhvr>
                                        <p:cTn id="61" dur="1" fill="hold">
                                          <p:stCondLst>
                                            <p:cond delay="0"/>
                                          </p:stCondLst>
                                        </p:cTn>
                                        <p:tgtEl>
                                          <p:spTgt spid="83"/>
                                        </p:tgtEl>
                                        <p:attrNameLst>
                                          <p:attrName>style.visibility</p:attrName>
                                        </p:attrNameLst>
                                      </p:cBhvr>
                                      <p:to>
                                        <p:strVal val="visible"/>
                                      </p:to>
                                    </p:set>
                                    <p:animEffect transition="in" filter="wipe(down)">
                                      <p:cBhvr>
                                        <p:cTn id="62" dur="500"/>
                                        <p:tgtEl>
                                          <p:spTgt spid="83"/>
                                        </p:tgtEl>
                                      </p:cBhvr>
                                    </p:animEffect>
                                  </p:childTnLst>
                                </p:cTn>
                              </p:par>
                              <p:par>
                                <p:cTn id="63" presetID="22" presetClass="entr" presetSubtype="4" fill="hold" nodeType="withEffect">
                                  <p:stCondLst>
                                    <p:cond delay="0"/>
                                  </p:stCondLst>
                                  <p:childTnLst>
                                    <p:set>
                                      <p:cBhvr>
                                        <p:cTn id="64" dur="1" fill="hold">
                                          <p:stCondLst>
                                            <p:cond delay="0"/>
                                          </p:stCondLst>
                                        </p:cTn>
                                        <p:tgtEl>
                                          <p:spTgt spid="72"/>
                                        </p:tgtEl>
                                        <p:attrNameLst>
                                          <p:attrName>style.visibility</p:attrName>
                                        </p:attrNameLst>
                                      </p:cBhvr>
                                      <p:to>
                                        <p:strVal val="visible"/>
                                      </p:to>
                                    </p:set>
                                    <p:animEffect transition="in" filter="wipe(down)">
                                      <p:cBhvr>
                                        <p:cTn id="65" dur="500"/>
                                        <p:tgtEl>
                                          <p:spTgt spid="72"/>
                                        </p:tgtEl>
                                      </p:cBhvr>
                                    </p:animEffect>
                                  </p:childTnLst>
                                </p:cTn>
                              </p:par>
                              <p:par>
                                <p:cTn id="66" presetID="22" presetClass="entr" presetSubtype="4" fill="hold" nodeType="with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wipe(down)">
                                      <p:cBhvr>
                                        <p:cTn id="68" dur="500"/>
                                        <p:tgtEl>
                                          <p:spTgt spid="76"/>
                                        </p:tgtEl>
                                      </p:cBhvr>
                                    </p:animEffect>
                                  </p:childTnLst>
                                </p:cTn>
                              </p:par>
                              <p:par>
                                <p:cTn id="69" presetID="1" presetClass="entr" presetSubtype="0" fill="hold" nodeType="withEffect">
                                  <p:stCondLst>
                                    <p:cond delay="0"/>
                                  </p:stCondLst>
                                  <p:childTnLst>
                                    <p:set>
                                      <p:cBhvr>
                                        <p:cTn id="70" dur="1" fill="hold">
                                          <p:stCondLst>
                                            <p:cond delay="0"/>
                                          </p:stCondLst>
                                        </p:cTn>
                                        <p:tgtEl>
                                          <p:spTgt spid="74"/>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31"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anim calcmode="lin" valueType="num">
                                      <p:cBhvr>
                                        <p:cTn id="75" dur="1000" fill="hold"/>
                                        <p:tgtEl>
                                          <p:spTgt spid="77"/>
                                        </p:tgtEl>
                                        <p:attrNameLst>
                                          <p:attrName>ppt_w</p:attrName>
                                        </p:attrNameLst>
                                      </p:cBhvr>
                                      <p:tavLst>
                                        <p:tav tm="0">
                                          <p:val>
                                            <p:fltVal val="0"/>
                                          </p:val>
                                        </p:tav>
                                        <p:tav tm="100000">
                                          <p:val>
                                            <p:strVal val="#ppt_w"/>
                                          </p:val>
                                        </p:tav>
                                      </p:tavLst>
                                    </p:anim>
                                    <p:anim calcmode="lin" valueType="num">
                                      <p:cBhvr>
                                        <p:cTn id="76" dur="1000" fill="hold"/>
                                        <p:tgtEl>
                                          <p:spTgt spid="77"/>
                                        </p:tgtEl>
                                        <p:attrNameLst>
                                          <p:attrName>ppt_h</p:attrName>
                                        </p:attrNameLst>
                                      </p:cBhvr>
                                      <p:tavLst>
                                        <p:tav tm="0">
                                          <p:val>
                                            <p:fltVal val="0"/>
                                          </p:val>
                                        </p:tav>
                                        <p:tav tm="100000">
                                          <p:val>
                                            <p:strVal val="#ppt_h"/>
                                          </p:val>
                                        </p:tav>
                                      </p:tavLst>
                                    </p:anim>
                                    <p:anim calcmode="lin" valueType="num">
                                      <p:cBhvr>
                                        <p:cTn id="77" dur="1000" fill="hold"/>
                                        <p:tgtEl>
                                          <p:spTgt spid="77"/>
                                        </p:tgtEl>
                                        <p:attrNameLst>
                                          <p:attrName>style.rotation</p:attrName>
                                        </p:attrNameLst>
                                      </p:cBhvr>
                                      <p:tavLst>
                                        <p:tav tm="0">
                                          <p:val>
                                            <p:fltVal val="90"/>
                                          </p:val>
                                        </p:tav>
                                        <p:tav tm="100000">
                                          <p:val>
                                            <p:fltVal val="0"/>
                                          </p:val>
                                        </p:tav>
                                      </p:tavLst>
                                    </p:anim>
                                    <p:animEffect transition="in" filter="fade">
                                      <p:cBhvr>
                                        <p:cTn id="78"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1FD7E05E-9DA5-492A-B06A-000FE8704E37}"/>
              </a:ext>
            </a:extLst>
          </p:cNvPr>
          <p:cNvPicPr>
            <a:picLocks noChangeAspect="1"/>
          </p:cNvPicPr>
          <p:nvPr/>
        </p:nvPicPr>
        <p:blipFill>
          <a:blip r:embed="rId3"/>
          <a:stretch>
            <a:fillRect/>
          </a:stretch>
        </p:blipFill>
        <p:spPr>
          <a:xfrm>
            <a:off x="0" y="0"/>
            <a:ext cx="12192000" cy="7066539"/>
          </a:xfrm>
          <a:prstGeom prst="rect">
            <a:avLst/>
          </a:prstGeom>
        </p:spPr>
      </p:pic>
      <p:pic>
        <p:nvPicPr>
          <p:cNvPr id="7" name="תמונה 6">
            <a:extLst>
              <a:ext uri="{FF2B5EF4-FFF2-40B4-BE49-F238E27FC236}">
                <a16:creationId xmlns:a16="http://schemas.microsoft.com/office/drawing/2014/main" id="{C4365002-CB39-4D89-8C04-D1F6125FD3A6}"/>
              </a:ext>
            </a:extLst>
          </p:cNvPr>
          <p:cNvPicPr>
            <a:picLocks noChangeAspect="1"/>
          </p:cNvPicPr>
          <p:nvPr/>
        </p:nvPicPr>
        <p:blipFill>
          <a:blip r:embed="rId4"/>
          <a:stretch>
            <a:fillRect/>
          </a:stretch>
        </p:blipFill>
        <p:spPr>
          <a:xfrm>
            <a:off x="0" y="0"/>
            <a:ext cx="12192000" cy="7066539"/>
          </a:xfrm>
          <a:prstGeom prst="rect">
            <a:avLst/>
          </a:prstGeom>
        </p:spPr>
      </p:pic>
      <p:pic>
        <p:nvPicPr>
          <p:cNvPr id="9" name="תמונה 8">
            <a:extLst>
              <a:ext uri="{FF2B5EF4-FFF2-40B4-BE49-F238E27FC236}">
                <a16:creationId xmlns:a16="http://schemas.microsoft.com/office/drawing/2014/main" id="{28124442-420D-4617-9E02-B3437F448F0F}"/>
              </a:ext>
            </a:extLst>
          </p:cNvPr>
          <p:cNvPicPr>
            <a:picLocks noChangeAspect="1"/>
          </p:cNvPicPr>
          <p:nvPr/>
        </p:nvPicPr>
        <p:blipFill>
          <a:blip r:embed="rId5"/>
          <a:stretch>
            <a:fillRect/>
          </a:stretch>
        </p:blipFill>
        <p:spPr>
          <a:xfrm>
            <a:off x="0" y="0"/>
            <a:ext cx="12288033" cy="7066539"/>
          </a:xfrm>
          <a:prstGeom prst="rect">
            <a:avLst/>
          </a:prstGeom>
        </p:spPr>
      </p:pic>
      <p:pic>
        <p:nvPicPr>
          <p:cNvPr id="11" name="תמונה 10">
            <a:extLst>
              <a:ext uri="{FF2B5EF4-FFF2-40B4-BE49-F238E27FC236}">
                <a16:creationId xmlns:a16="http://schemas.microsoft.com/office/drawing/2014/main" id="{B686184D-3CDA-4767-B6F4-BFDD7B8BE072}"/>
              </a:ext>
            </a:extLst>
          </p:cNvPr>
          <p:cNvPicPr>
            <a:picLocks noChangeAspect="1"/>
          </p:cNvPicPr>
          <p:nvPr/>
        </p:nvPicPr>
        <p:blipFill>
          <a:blip r:embed="rId6"/>
          <a:stretch>
            <a:fillRect/>
          </a:stretch>
        </p:blipFill>
        <p:spPr>
          <a:xfrm>
            <a:off x="0" y="0"/>
            <a:ext cx="12288033" cy="7066539"/>
          </a:xfrm>
          <a:prstGeom prst="rect">
            <a:avLst/>
          </a:prstGeom>
        </p:spPr>
      </p:pic>
    </p:spTree>
    <p:custDataLst>
      <p:tags r:id="rId1"/>
    </p:custDataLst>
    <p:extLst>
      <p:ext uri="{BB962C8B-B14F-4D97-AF65-F5344CB8AC3E}">
        <p14:creationId xmlns:p14="http://schemas.microsoft.com/office/powerpoint/2010/main" val="3300772194"/>
      </p:ext>
    </p:extLst>
  </p:cSld>
  <p:clrMapOvr>
    <a:masterClrMapping/>
  </p:clrMapOvr>
  <mc:AlternateContent xmlns:mc="http://schemas.openxmlformats.org/markup-compatibility/2006">
    <mc:Choice xmlns:p14="http://schemas.microsoft.com/office/powerpoint/2010/main" Requires="p14">
      <p:transition spd="slow" p14:dur="2000" advTm="27343"/>
    </mc:Choice>
    <mc:Fallback>
      <p:transition spd="slow" advTm="2734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6" name="Freeform: Shape 35">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8" name="Freeform: Shape 37">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0" name="Freeform: Shape 39">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2" name="Freeform: Shape 41">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44" name="Freeform: Shape 43">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6" name="Freeform: Shape 45">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8" name="Freeform: Shape 47">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52" name="Rectangle 51">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3" name="תמונה 2" descr="תמונה שמכילה בניין, ישיבה, אורגן, גדול&#10;&#10;התיאור נוצר באופן אוטומטי">
            <a:extLst>
              <a:ext uri="{FF2B5EF4-FFF2-40B4-BE49-F238E27FC236}">
                <a16:creationId xmlns:a16="http://schemas.microsoft.com/office/drawing/2014/main" id="{91586FA8-EEF1-4952-99CA-2E68C3B7E5E1}"/>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t="3877" r="2" b="6856"/>
          <a:stretch/>
        </p:blipFill>
        <p:spPr>
          <a:xfrm>
            <a:off x="4487333" y="10"/>
            <a:ext cx="7704667" cy="6877868"/>
          </a:xfrm>
          <a:custGeom>
            <a:avLst/>
            <a:gdLst/>
            <a:ahLst/>
            <a:cxnLst/>
            <a:rect l="l" t="t" r="r" b="b"/>
            <a:pathLst>
              <a:path w="7704667" h="6877878">
                <a:moveTo>
                  <a:pt x="0" y="0"/>
                </a:moveTo>
                <a:lnTo>
                  <a:pt x="7704667" y="0"/>
                </a:lnTo>
                <a:lnTo>
                  <a:pt x="7704667" y="6877878"/>
                </a:lnTo>
                <a:lnTo>
                  <a:pt x="0" y="6877878"/>
                </a:lnTo>
                <a:lnTo>
                  <a:pt x="0" y="6867939"/>
                </a:lnTo>
                <a:lnTo>
                  <a:pt x="146217" y="6867939"/>
                </a:lnTo>
                <a:lnTo>
                  <a:pt x="252811" y="6795007"/>
                </a:lnTo>
                <a:cubicBezTo>
                  <a:pt x="428996" y="6667346"/>
                  <a:pt x="601946" y="6529451"/>
                  <a:pt x="776494" y="6388681"/>
                </a:cubicBezTo>
                <a:cubicBezTo>
                  <a:pt x="1734992" y="5615677"/>
                  <a:pt x="2676361" y="4981124"/>
                  <a:pt x="2676361" y="3631852"/>
                </a:cubicBezTo>
                <a:cubicBezTo>
                  <a:pt x="2676361" y="2101350"/>
                  <a:pt x="2094814" y="761014"/>
                  <a:pt x="1053668" y="20384"/>
                </a:cubicBezTo>
                <a:lnTo>
                  <a:pt x="1038069" y="9939"/>
                </a:lnTo>
                <a:lnTo>
                  <a:pt x="0" y="9939"/>
                </a:lnTo>
                <a:close/>
              </a:path>
            </a:pathLst>
          </a:custGeom>
        </p:spPr>
      </p:pic>
      <p:sp>
        <p:nvSpPr>
          <p:cNvPr id="54" name="Freeform: Shape 53">
            <a:extLst>
              <a:ext uri="{FF2B5EF4-FFF2-40B4-BE49-F238E27FC236}">
                <a16:creationId xmlns:a16="http://schemas.microsoft.com/office/drawing/2014/main" id="{DCD36D47-40B7-494B-B249-3CBA333DE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5746" cy="6858000"/>
          </a:xfrm>
          <a:custGeom>
            <a:avLst/>
            <a:gdLst>
              <a:gd name="connsiteX0" fmla="*/ 0 w 7475746"/>
              <a:gd name="connsiteY0" fmla="*/ 0 h 6858000"/>
              <a:gd name="connsiteX1" fmla="*/ 5859459 w 7475746"/>
              <a:gd name="connsiteY1" fmla="*/ 0 h 6858000"/>
              <a:gd name="connsiteX2" fmla="*/ 5874848 w 7475746"/>
              <a:gd name="connsiteY2" fmla="*/ 10445 h 6858000"/>
              <a:gd name="connsiteX3" fmla="*/ 7475746 w 7475746"/>
              <a:gd name="connsiteY3" fmla="*/ 3621913 h 6858000"/>
              <a:gd name="connsiteX4" fmla="*/ 5601397 w 7475746"/>
              <a:gd name="connsiteY4" fmla="*/ 6378742 h 6858000"/>
              <a:gd name="connsiteX5" fmla="*/ 5084748 w 7475746"/>
              <a:gd name="connsiteY5" fmla="*/ 6785068 h 6858000"/>
              <a:gd name="connsiteX6" fmla="*/ 4979585 w 7475746"/>
              <a:gd name="connsiteY6" fmla="*/ 6858000 h 6858000"/>
              <a:gd name="connsiteX7" fmla="*/ 0 w 7475746"/>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5746" h="6858000">
                <a:moveTo>
                  <a:pt x="0" y="0"/>
                </a:moveTo>
                <a:lnTo>
                  <a:pt x="5859459" y="0"/>
                </a:lnTo>
                <a:lnTo>
                  <a:pt x="5874848" y="10445"/>
                </a:lnTo>
                <a:cubicBezTo>
                  <a:pt x="6902010" y="751075"/>
                  <a:pt x="7475746" y="2091411"/>
                  <a:pt x="7475746" y="3621913"/>
                </a:cubicBezTo>
                <a:cubicBezTo>
                  <a:pt x="7475746" y="4971185"/>
                  <a:pt x="6547021" y="5605738"/>
                  <a:pt x="5601397" y="6378742"/>
                </a:cubicBezTo>
                <a:cubicBezTo>
                  <a:pt x="5429193" y="6519512"/>
                  <a:pt x="5258566" y="6657407"/>
                  <a:pt x="5084748" y="6785068"/>
                </a:cubicBezTo>
                <a:lnTo>
                  <a:pt x="4979585"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56" name="Freeform: Shape 55">
            <a:extLst>
              <a:ext uri="{FF2B5EF4-FFF2-40B4-BE49-F238E27FC236}">
                <a16:creationId xmlns:a16="http://schemas.microsoft.com/office/drawing/2014/main" id="{03AD0D1C-F8BA-4CD1-BC4D-BE1823F3E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7283242" cy="6858000"/>
          </a:xfrm>
          <a:custGeom>
            <a:avLst/>
            <a:gdLst>
              <a:gd name="connsiteX0" fmla="*/ 0 w 7163694"/>
              <a:gd name="connsiteY0" fmla="*/ 0 h 6858000"/>
              <a:gd name="connsiteX1" fmla="*/ 5525402 w 7163694"/>
              <a:gd name="connsiteY1" fmla="*/ 0 h 6858000"/>
              <a:gd name="connsiteX2" fmla="*/ 5541001 w 7163694"/>
              <a:gd name="connsiteY2" fmla="*/ 10445 h 6858000"/>
              <a:gd name="connsiteX3" fmla="*/ 7163694 w 7163694"/>
              <a:gd name="connsiteY3" fmla="*/ 3621913 h 6858000"/>
              <a:gd name="connsiteX4" fmla="*/ 5263827 w 7163694"/>
              <a:gd name="connsiteY4" fmla="*/ 6378742 h 6858000"/>
              <a:gd name="connsiteX5" fmla="*/ 4740144 w 7163694"/>
              <a:gd name="connsiteY5" fmla="*/ 6785068 h 6858000"/>
              <a:gd name="connsiteX6" fmla="*/ 4633550 w 7163694"/>
              <a:gd name="connsiteY6" fmla="*/ 6858000 h 6858000"/>
              <a:gd name="connsiteX7" fmla="*/ 0 w 7163694"/>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163694" h="6858000">
                <a:moveTo>
                  <a:pt x="0" y="0"/>
                </a:moveTo>
                <a:lnTo>
                  <a:pt x="5525402" y="0"/>
                </a:lnTo>
                <a:lnTo>
                  <a:pt x="5541001" y="10445"/>
                </a:lnTo>
                <a:cubicBezTo>
                  <a:pt x="6582147" y="751075"/>
                  <a:pt x="7163694" y="2091411"/>
                  <a:pt x="7163694" y="3621913"/>
                </a:cubicBezTo>
                <a:cubicBezTo>
                  <a:pt x="7163694" y="4971185"/>
                  <a:pt x="6222325" y="5605738"/>
                  <a:pt x="5263827" y="6378742"/>
                </a:cubicBezTo>
                <a:cubicBezTo>
                  <a:pt x="5089279" y="6519512"/>
                  <a:pt x="4916329" y="6657407"/>
                  <a:pt x="4740144" y="6785068"/>
                </a:cubicBezTo>
                <a:lnTo>
                  <a:pt x="4633550"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8" name="Freeform: Shape 57">
            <a:extLst>
              <a:ext uri="{FF2B5EF4-FFF2-40B4-BE49-F238E27FC236}">
                <a16:creationId xmlns:a16="http://schemas.microsoft.com/office/drawing/2014/main" id="{FBA7E51E-7B6A-4A79-8F84-47C845C7A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9836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 name="תיבת טקסט 3">
            <a:extLst>
              <a:ext uri="{FF2B5EF4-FFF2-40B4-BE49-F238E27FC236}">
                <a16:creationId xmlns:a16="http://schemas.microsoft.com/office/drawing/2014/main" id="{910A6961-9524-4B6B-A800-B54971A6805B}"/>
              </a:ext>
            </a:extLst>
          </p:cNvPr>
          <p:cNvSpPr txBox="1"/>
          <p:nvPr/>
        </p:nvSpPr>
        <p:spPr>
          <a:xfrm>
            <a:off x="924161" y="1464014"/>
            <a:ext cx="5573951" cy="1964986"/>
          </a:xfrm>
          <a:prstGeom prst="rect">
            <a:avLst/>
          </a:prstGeom>
        </p:spPr>
        <p:txBody>
          <a:bodyPr vert="horz" lIns="109728" tIns="109728" rIns="109728" bIns="91440" rtlCol="0" anchor="b">
            <a:normAutofit/>
          </a:bodyPr>
          <a:lstStyle/>
          <a:p>
            <a:pPr algn="l" rtl="0">
              <a:lnSpc>
                <a:spcPct val="110000"/>
              </a:lnSpc>
              <a:spcBef>
                <a:spcPct val="0"/>
              </a:spcBef>
              <a:spcAft>
                <a:spcPts val="600"/>
              </a:spcAft>
            </a:pPr>
            <a:r>
              <a:rPr lang="en-US" sz="5100" b="1" i="0" dirty="0">
                <a:ln/>
                <a:solidFill>
                  <a:schemeClr val="accent5">
                    <a:lumMod val="40000"/>
                    <a:lumOff val="60000"/>
                  </a:schemeClr>
                </a:solidFill>
                <a:effectLst>
                  <a:outerShdw blurRad="38100" dist="19050" dir="2700000" algn="tl" rotWithShape="0">
                    <a:schemeClr val="dk1">
                      <a:lumMod val="50000"/>
                      <a:alpha val="40000"/>
                    </a:schemeClr>
                  </a:outerShdw>
                </a:effectLst>
                <a:latin typeface="+mj-lt"/>
                <a:ea typeface="+mj-ea"/>
                <a:cs typeface="+mj-cs"/>
              </a:rPr>
              <a:t>Fashion MNIST dataset</a:t>
            </a:r>
          </a:p>
        </p:txBody>
      </p:sp>
      <p:sp>
        <p:nvSpPr>
          <p:cNvPr id="6" name="תיבת טקסט 5">
            <a:extLst>
              <a:ext uri="{FF2B5EF4-FFF2-40B4-BE49-F238E27FC236}">
                <a16:creationId xmlns:a16="http://schemas.microsoft.com/office/drawing/2014/main" id="{0B86EF32-250C-489F-BD47-E2C11DC13EFA}"/>
              </a:ext>
            </a:extLst>
          </p:cNvPr>
          <p:cNvSpPr txBox="1"/>
          <p:nvPr/>
        </p:nvSpPr>
        <p:spPr>
          <a:xfrm>
            <a:off x="977604" y="3692675"/>
            <a:ext cx="5953328" cy="1200329"/>
          </a:xfrm>
          <a:prstGeom prst="rect">
            <a:avLst/>
          </a:prstGeom>
          <a:noFill/>
        </p:spPr>
        <p:txBody>
          <a:bodyPr wrap="square" rtlCol="0">
            <a:spAutoFit/>
          </a:bodyPr>
          <a:lstStyle/>
          <a:p>
            <a:pPr algn="l" rtl="0"/>
            <a:r>
              <a:rPr lang="en-US" dirty="0">
                <a:solidFill>
                  <a:schemeClr val="accent5">
                    <a:lumMod val="40000"/>
                    <a:lumOff val="60000"/>
                  </a:schemeClr>
                </a:solidFill>
              </a:rPr>
              <a:t>The Fashion MNIST dataset contains 70,000 grayscale images in 10 categories. The images show individual articles of clothing at low resolution (28 by 28 pixels).</a:t>
            </a:r>
          </a:p>
        </p:txBody>
      </p:sp>
    </p:spTree>
    <p:extLst>
      <p:ext uri="{BB962C8B-B14F-4D97-AF65-F5344CB8AC3E}">
        <p14:creationId xmlns:p14="http://schemas.microsoft.com/office/powerpoint/2010/main" val="1105653941"/>
      </p:ext>
    </p:extLst>
  </p:cSld>
  <p:clrMapOvr>
    <a:masterClrMapping/>
  </p:clrMapOvr>
  <mc:AlternateContent xmlns:mc="http://schemas.openxmlformats.org/markup-compatibility/2006">
    <mc:Choice xmlns:p14="http://schemas.microsoft.com/office/powerpoint/2010/main" Requires="p14">
      <p:transition spd="slow" p14:dur="2000" advTm="52572"/>
    </mc:Choice>
    <mc:Fallback>
      <p:transition spd="slow" advTm="5257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מלבן 14">
            <a:extLst>
              <a:ext uri="{FF2B5EF4-FFF2-40B4-BE49-F238E27FC236}">
                <a16:creationId xmlns:a16="http://schemas.microsoft.com/office/drawing/2014/main" id="{3B2E2ED4-67B5-47A4-963C-1E85D10CDFD6}"/>
              </a:ext>
            </a:extLst>
          </p:cNvPr>
          <p:cNvSpPr/>
          <p:nvPr/>
        </p:nvSpPr>
        <p:spPr>
          <a:xfrm>
            <a:off x="2267724" y="481629"/>
            <a:ext cx="7656547" cy="2494008"/>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dirty="0">
                <a:solidFill>
                  <a:schemeClr val="accent2">
                    <a:lumMod val="60000"/>
                    <a:lumOff val="40000"/>
                  </a:schemeClr>
                </a:solidFill>
              </a:rPr>
              <a:t># TensorFlow and tf.keras</a:t>
            </a:r>
          </a:p>
          <a:p>
            <a:pPr algn="l" rtl="0"/>
            <a:r>
              <a:rPr lang="en-US" sz="1400" dirty="0">
                <a:solidFill>
                  <a:srgbClr val="1472FC"/>
                </a:solidFill>
              </a:rPr>
              <a:t>Import</a:t>
            </a:r>
            <a:r>
              <a:rPr lang="en-US" sz="1400" dirty="0">
                <a:solidFill>
                  <a:schemeClr val="accent2">
                    <a:lumMod val="60000"/>
                    <a:lumOff val="40000"/>
                  </a:schemeClr>
                </a:solidFill>
              </a:rPr>
              <a:t> </a:t>
            </a:r>
            <a:r>
              <a:rPr lang="en-US" sz="1400" dirty="0"/>
              <a:t>tensorflow</a:t>
            </a:r>
            <a:r>
              <a:rPr lang="en-US" sz="1400" dirty="0">
                <a:solidFill>
                  <a:schemeClr val="accent2">
                    <a:lumMod val="60000"/>
                    <a:lumOff val="40000"/>
                  </a:schemeClr>
                </a:solidFill>
              </a:rPr>
              <a:t> </a:t>
            </a:r>
            <a:r>
              <a:rPr lang="en-US" sz="1400" dirty="0">
                <a:solidFill>
                  <a:srgbClr val="1472FC"/>
                </a:solidFill>
              </a:rPr>
              <a:t>as</a:t>
            </a:r>
            <a:r>
              <a:rPr lang="en-US" sz="1400" dirty="0">
                <a:solidFill>
                  <a:schemeClr val="accent2">
                    <a:lumMod val="60000"/>
                    <a:lumOff val="40000"/>
                  </a:schemeClr>
                </a:solidFill>
              </a:rPr>
              <a:t> </a:t>
            </a:r>
            <a:r>
              <a:rPr lang="en-US" sz="1400" dirty="0"/>
              <a:t>tf</a:t>
            </a:r>
          </a:p>
          <a:p>
            <a:pPr algn="l" rtl="0"/>
            <a:r>
              <a:rPr lang="en-US" sz="1400" dirty="0">
                <a:solidFill>
                  <a:srgbClr val="1472FC"/>
                </a:solidFill>
              </a:rPr>
              <a:t>From</a:t>
            </a:r>
            <a:r>
              <a:rPr lang="en-US" sz="1400" dirty="0"/>
              <a:t> tensorflow </a:t>
            </a:r>
            <a:r>
              <a:rPr lang="en-US" sz="1400" dirty="0">
                <a:solidFill>
                  <a:srgbClr val="1472FC"/>
                </a:solidFill>
              </a:rPr>
              <a:t>import</a:t>
            </a:r>
            <a:r>
              <a:rPr lang="en-US" sz="1400" dirty="0"/>
              <a:t> keras</a:t>
            </a:r>
          </a:p>
          <a:p>
            <a:pPr algn="l" rtl="0"/>
            <a:r>
              <a:rPr lang="en-US" sz="1400" dirty="0"/>
              <a:t> </a:t>
            </a:r>
          </a:p>
          <a:p>
            <a:pPr algn="l" rtl="0"/>
            <a:r>
              <a:rPr lang="en-US" sz="1400" dirty="0">
                <a:solidFill>
                  <a:schemeClr val="accent2">
                    <a:lumMod val="60000"/>
                    <a:lumOff val="40000"/>
                  </a:schemeClr>
                </a:solidFill>
              </a:rPr>
              <a:t># Helper libraries</a:t>
            </a:r>
          </a:p>
          <a:p>
            <a:pPr algn="l" rtl="0"/>
            <a:r>
              <a:rPr lang="en-US" sz="1400" dirty="0">
                <a:solidFill>
                  <a:srgbClr val="1472FC"/>
                </a:solidFill>
              </a:rPr>
              <a:t>Import</a:t>
            </a:r>
            <a:r>
              <a:rPr lang="en-US" sz="1400" dirty="0">
                <a:solidFill>
                  <a:schemeClr val="accent2">
                    <a:lumMod val="60000"/>
                    <a:lumOff val="40000"/>
                  </a:schemeClr>
                </a:solidFill>
              </a:rPr>
              <a:t> </a:t>
            </a:r>
            <a:r>
              <a:rPr lang="en-US" sz="1400" dirty="0"/>
              <a:t>numpy</a:t>
            </a:r>
            <a:r>
              <a:rPr lang="en-US" sz="1400" dirty="0">
                <a:solidFill>
                  <a:schemeClr val="accent2">
                    <a:lumMod val="60000"/>
                    <a:lumOff val="40000"/>
                  </a:schemeClr>
                </a:solidFill>
              </a:rPr>
              <a:t> </a:t>
            </a:r>
            <a:r>
              <a:rPr lang="en-US" sz="1400" dirty="0">
                <a:solidFill>
                  <a:srgbClr val="1472FC"/>
                </a:solidFill>
              </a:rPr>
              <a:t>as</a:t>
            </a:r>
            <a:r>
              <a:rPr lang="en-US" sz="1400" dirty="0">
                <a:solidFill>
                  <a:schemeClr val="accent2">
                    <a:lumMod val="60000"/>
                    <a:lumOff val="40000"/>
                  </a:schemeClr>
                </a:solidFill>
              </a:rPr>
              <a:t> </a:t>
            </a:r>
            <a:r>
              <a:rPr lang="en-US" sz="1400" dirty="0"/>
              <a:t>np</a:t>
            </a:r>
          </a:p>
          <a:p>
            <a:pPr algn="l" rtl="0"/>
            <a:r>
              <a:rPr lang="en-US" sz="1400" dirty="0">
                <a:solidFill>
                  <a:srgbClr val="1472FC"/>
                </a:solidFill>
              </a:rPr>
              <a:t>Import</a:t>
            </a:r>
            <a:r>
              <a:rPr lang="en-US" sz="1400" dirty="0">
                <a:solidFill>
                  <a:schemeClr val="accent2">
                    <a:lumMod val="60000"/>
                    <a:lumOff val="40000"/>
                  </a:schemeClr>
                </a:solidFill>
              </a:rPr>
              <a:t> </a:t>
            </a:r>
            <a:r>
              <a:rPr lang="en-US" sz="1400" dirty="0"/>
              <a:t>matplotlib.pyblot </a:t>
            </a:r>
            <a:r>
              <a:rPr lang="en-US" sz="1400" dirty="0">
                <a:solidFill>
                  <a:srgbClr val="1472FC"/>
                </a:solidFill>
              </a:rPr>
              <a:t>as</a:t>
            </a:r>
            <a:r>
              <a:rPr lang="en-US" sz="1400" dirty="0">
                <a:solidFill>
                  <a:schemeClr val="accent2">
                    <a:lumMod val="60000"/>
                    <a:lumOff val="40000"/>
                  </a:schemeClr>
                </a:solidFill>
              </a:rPr>
              <a:t> </a:t>
            </a:r>
            <a:r>
              <a:rPr lang="en-US" sz="1400" dirty="0"/>
              <a:t>plt</a:t>
            </a:r>
          </a:p>
          <a:p>
            <a:pPr algn="l" rtl="0"/>
            <a:endParaRPr lang="en-US" sz="1400" dirty="0"/>
          </a:p>
          <a:p>
            <a:pPr algn="l" rtl="0"/>
            <a:r>
              <a:rPr lang="en-US" sz="1400" dirty="0">
                <a:solidFill>
                  <a:schemeClr val="accent2">
                    <a:lumMod val="60000"/>
                    <a:lumOff val="40000"/>
                  </a:schemeClr>
                </a:solidFill>
              </a:rPr>
              <a:t># Import the Fashion MNIST dataset</a:t>
            </a:r>
          </a:p>
          <a:p>
            <a:pPr algn="l" rtl="0"/>
            <a:r>
              <a:rPr lang="en-US" sz="1400" dirty="0"/>
              <a:t>Fashion_mnist = </a:t>
            </a:r>
            <a:r>
              <a:rPr lang="en-US" sz="1400" dirty="0" err="1"/>
              <a:t>keras.datasets.fashion_mnist</a:t>
            </a:r>
            <a:endParaRPr lang="en-US" sz="1400" dirty="0"/>
          </a:p>
          <a:p>
            <a:pPr algn="l" rtl="0"/>
            <a:r>
              <a:rPr lang="en-US" sz="1400" dirty="0"/>
              <a:t>(train_images, train_labels), (test_images, test_labels) = fashion_mnist.load_data()</a:t>
            </a:r>
          </a:p>
        </p:txBody>
      </p:sp>
      <p:sp>
        <p:nvSpPr>
          <p:cNvPr id="34" name="מלבן 33">
            <a:extLst>
              <a:ext uri="{FF2B5EF4-FFF2-40B4-BE49-F238E27FC236}">
                <a16:creationId xmlns:a16="http://schemas.microsoft.com/office/drawing/2014/main" id="{C5C3A07E-7EFF-4322-BB07-52193CF89235}"/>
              </a:ext>
            </a:extLst>
          </p:cNvPr>
          <p:cNvSpPr/>
          <p:nvPr/>
        </p:nvSpPr>
        <p:spPr>
          <a:xfrm>
            <a:off x="2267724" y="3739474"/>
            <a:ext cx="7656547" cy="2728609"/>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n-US" sz="1400" dirty="0">
              <a:solidFill>
                <a:schemeClr val="accent2">
                  <a:lumMod val="60000"/>
                  <a:lumOff val="40000"/>
                </a:schemeClr>
              </a:solidFill>
            </a:endParaRPr>
          </a:p>
          <a:p>
            <a:pPr marL="342900" indent="-342900" algn="l" rtl="0">
              <a:buAutoNum type="arabicPeriod" startAt="11"/>
            </a:pPr>
            <a:endParaRPr lang="en-US" sz="1400" dirty="0">
              <a:solidFill>
                <a:schemeClr val="accent2">
                  <a:lumMod val="60000"/>
                  <a:lumOff val="40000"/>
                </a:schemeClr>
              </a:solidFill>
            </a:endParaRPr>
          </a:p>
          <a:p>
            <a:pPr marL="342900" indent="-342900" algn="l" rtl="0">
              <a:buAutoNum type="arabicPeriod" startAt="11"/>
            </a:pPr>
            <a:endParaRPr lang="en-US" sz="1400" dirty="0">
              <a:solidFill>
                <a:schemeClr val="accent2">
                  <a:lumMod val="60000"/>
                  <a:lumOff val="40000"/>
                </a:schemeClr>
              </a:solidFill>
            </a:endParaRPr>
          </a:p>
          <a:p>
            <a:pPr marL="342900" indent="-342900" algn="l" rtl="0">
              <a:buAutoNum type="arabicPeriod" startAt="11"/>
            </a:pPr>
            <a:endParaRPr lang="en-US" sz="1400" dirty="0">
              <a:solidFill>
                <a:schemeClr val="accent2">
                  <a:lumMod val="60000"/>
                  <a:lumOff val="40000"/>
                </a:schemeClr>
              </a:solidFill>
            </a:endParaRPr>
          </a:p>
          <a:p>
            <a:pPr marL="342900" indent="-342900" algn="l" rtl="0">
              <a:buAutoNum type="arabicPeriod" startAt="11"/>
            </a:pPr>
            <a:endParaRPr lang="en-US" sz="1400" dirty="0">
              <a:solidFill>
                <a:schemeClr val="accent2">
                  <a:lumMod val="60000"/>
                  <a:lumOff val="40000"/>
                </a:schemeClr>
              </a:solidFill>
            </a:endParaRPr>
          </a:p>
          <a:p>
            <a:pPr algn="l" rtl="0"/>
            <a:r>
              <a:rPr lang="en-US" sz="1400" dirty="0">
                <a:solidFill>
                  <a:schemeClr val="accent2">
                    <a:lumMod val="60000"/>
                    <a:lumOff val="40000"/>
                  </a:schemeClr>
                </a:solidFill>
              </a:rPr>
              <a:t># Explore the data</a:t>
            </a:r>
          </a:p>
          <a:p>
            <a:pPr marL="342900" indent="-342900" algn="l" rtl="0">
              <a:buAutoNum type="arabicPeriod" startAt="11"/>
            </a:pPr>
            <a:endParaRPr lang="en-US" sz="1400" dirty="0">
              <a:solidFill>
                <a:schemeClr val="accent2">
                  <a:lumMod val="60000"/>
                  <a:lumOff val="40000"/>
                </a:schemeClr>
              </a:solidFill>
            </a:endParaRPr>
          </a:p>
          <a:p>
            <a:pPr algn="l" rtl="0"/>
            <a:r>
              <a:rPr lang="en-US" sz="1400" dirty="0">
                <a:solidFill>
                  <a:schemeClr val="tx1"/>
                </a:solidFill>
              </a:rPr>
              <a:t>print(train_images.shape)		(60000, 28, 28)</a:t>
            </a:r>
          </a:p>
          <a:p>
            <a:pPr marL="342900" indent="-342900" algn="l" rtl="0">
              <a:buAutoNum type="arabicPeriod" startAt="11"/>
            </a:pPr>
            <a:endParaRPr lang="en-US" sz="1400" dirty="0">
              <a:solidFill>
                <a:schemeClr val="accent2">
                  <a:lumMod val="60000"/>
                  <a:lumOff val="40000"/>
                </a:schemeClr>
              </a:solidFill>
            </a:endParaRPr>
          </a:p>
          <a:p>
            <a:pPr algn="l" rtl="0"/>
            <a:r>
              <a:rPr lang="en-US" sz="1400" dirty="0">
                <a:solidFill>
                  <a:schemeClr val="tx1"/>
                </a:solidFill>
              </a:rPr>
              <a:t>print(train_labels) 			array([9, 0, 0, …, 3, 0, 5], dtype=unit8)</a:t>
            </a:r>
          </a:p>
          <a:p>
            <a:pPr marL="342900" indent="-342900" algn="l" rtl="0">
              <a:buFontTx/>
              <a:buAutoNum type="arabicPeriod" startAt="11"/>
            </a:pPr>
            <a:endParaRPr lang="en-US" sz="1400" dirty="0">
              <a:solidFill>
                <a:schemeClr val="tx1"/>
              </a:solidFill>
            </a:endParaRPr>
          </a:p>
          <a:p>
            <a:pPr algn="l" rtl="0"/>
            <a:r>
              <a:rPr lang="en-US" sz="1400" dirty="0">
                <a:solidFill>
                  <a:schemeClr val="tx1"/>
                </a:solidFill>
              </a:rPr>
              <a:t>print(len(train_labels))		60000</a:t>
            </a:r>
          </a:p>
          <a:p>
            <a:pPr marL="342900" indent="-342900" algn="l" rtl="0">
              <a:buFontTx/>
              <a:buAutoNum type="arabicPeriod" startAt="11"/>
            </a:pPr>
            <a:endParaRPr lang="en-US" sz="1400" dirty="0">
              <a:solidFill>
                <a:schemeClr val="tx1"/>
              </a:solidFill>
            </a:endParaRPr>
          </a:p>
          <a:p>
            <a:pPr algn="l" rtl="0"/>
            <a:r>
              <a:rPr lang="en-US" sz="1400" dirty="0">
                <a:solidFill>
                  <a:schemeClr val="tx1"/>
                </a:solidFill>
              </a:rPr>
              <a:t>print(test_images.shape) 		(10000, 28, 28)	</a:t>
            </a:r>
          </a:p>
          <a:p>
            <a:pPr marL="342900" indent="-342900" algn="l" rtl="0">
              <a:buFontTx/>
              <a:buAutoNum type="arabicPeriod" startAt="11"/>
            </a:pPr>
            <a:endParaRPr lang="en-US" sz="1400" dirty="0">
              <a:solidFill>
                <a:schemeClr val="accent2">
                  <a:lumMod val="60000"/>
                  <a:lumOff val="40000"/>
                </a:schemeClr>
              </a:solidFill>
            </a:endParaRPr>
          </a:p>
          <a:p>
            <a:pPr algn="l" rtl="0"/>
            <a:r>
              <a:rPr lang="en-US" sz="1400" dirty="0">
                <a:solidFill>
                  <a:schemeClr val="tx1"/>
                </a:solidFill>
              </a:rPr>
              <a:t>print(len(test_labels))		10000 			</a:t>
            </a:r>
          </a:p>
          <a:p>
            <a:pPr marL="342900" indent="-342900" algn="l" rtl="0">
              <a:buFontTx/>
              <a:buAutoNum type="arabicPeriod" startAt="11"/>
            </a:pPr>
            <a:endParaRPr lang="en-US" sz="1400" dirty="0">
              <a:solidFill>
                <a:schemeClr val="accent2">
                  <a:lumMod val="60000"/>
                  <a:lumOff val="40000"/>
                </a:schemeClr>
              </a:solidFill>
            </a:endParaRPr>
          </a:p>
          <a:p>
            <a:pPr algn="l" rtl="0"/>
            <a:endParaRPr lang="en-US" sz="1400" dirty="0">
              <a:solidFill>
                <a:schemeClr val="accent2">
                  <a:lumMod val="60000"/>
                  <a:lumOff val="40000"/>
                </a:schemeClr>
              </a:solidFill>
            </a:endParaRPr>
          </a:p>
          <a:p>
            <a:pPr marL="342900" indent="-342900" algn="l" rtl="0">
              <a:buAutoNum type="arabicPeriod" startAt="11"/>
            </a:pPr>
            <a:endParaRPr lang="en-US" sz="1400" dirty="0">
              <a:solidFill>
                <a:schemeClr val="accent2">
                  <a:lumMod val="60000"/>
                  <a:lumOff val="40000"/>
                </a:schemeClr>
              </a:solidFill>
            </a:endParaRPr>
          </a:p>
          <a:p>
            <a:pPr algn="l" rtl="0"/>
            <a:endParaRPr lang="en-US" sz="1400" dirty="0">
              <a:solidFill>
                <a:schemeClr val="accent2">
                  <a:lumMod val="60000"/>
                  <a:lumOff val="40000"/>
                </a:schemeClr>
              </a:solidFill>
            </a:endParaRPr>
          </a:p>
        </p:txBody>
      </p:sp>
      <p:cxnSp>
        <p:nvCxnSpPr>
          <p:cNvPr id="35" name="מחבר חץ ישר 34">
            <a:extLst>
              <a:ext uri="{FF2B5EF4-FFF2-40B4-BE49-F238E27FC236}">
                <a16:creationId xmlns:a16="http://schemas.microsoft.com/office/drawing/2014/main" id="{0F825DCF-C4E5-4104-9BF9-696B5344F8BE}"/>
              </a:ext>
            </a:extLst>
          </p:cNvPr>
          <p:cNvCxnSpPr/>
          <p:nvPr/>
        </p:nvCxnSpPr>
        <p:spPr>
          <a:xfrm>
            <a:off x="4844374" y="4533090"/>
            <a:ext cx="885217"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6" name="מחבר חץ ישר 35">
            <a:extLst>
              <a:ext uri="{FF2B5EF4-FFF2-40B4-BE49-F238E27FC236}">
                <a16:creationId xmlns:a16="http://schemas.microsoft.com/office/drawing/2014/main" id="{9D0504B2-F015-4719-A8EB-E3938099CCF7}"/>
              </a:ext>
            </a:extLst>
          </p:cNvPr>
          <p:cNvCxnSpPr/>
          <p:nvPr/>
        </p:nvCxnSpPr>
        <p:spPr>
          <a:xfrm>
            <a:off x="4865450" y="4967594"/>
            <a:ext cx="885217"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7" name="מחבר חץ ישר 36">
            <a:extLst>
              <a:ext uri="{FF2B5EF4-FFF2-40B4-BE49-F238E27FC236}">
                <a16:creationId xmlns:a16="http://schemas.microsoft.com/office/drawing/2014/main" id="{FD9DBC83-4CDF-464E-9A84-33DF9E298F53}"/>
              </a:ext>
            </a:extLst>
          </p:cNvPr>
          <p:cNvCxnSpPr/>
          <p:nvPr/>
        </p:nvCxnSpPr>
        <p:spPr>
          <a:xfrm>
            <a:off x="4865450" y="5395609"/>
            <a:ext cx="885217"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8" name="מחבר חץ ישר 37">
            <a:extLst>
              <a:ext uri="{FF2B5EF4-FFF2-40B4-BE49-F238E27FC236}">
                <a16:creationId xmlns:a16="http://schemas.microsoft.com/office/drawing/2014/main" id="{63B643C8-B88A-4F56-B678-A3C8A8A7C7DD}"/>
              </a:ext>
            </a:extLst>
          </p:cNvPr>
          <p:cNvCxnSpPr/>
          <p:nvPr/>
        </p:nvCxnSpPr>
        <p:spPr>
          <a:xfrm>
            <a:off x="4865449" y="5813898"/>
            <a:ext cx="885217"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39" name="מחבר חץ ישר 38">
            <a:extLst>
              <a:ext uri="{FF2B5EF4-FFF2-40B4-BE49-F238E27FC236}">
                <a16:creationId xmlns:a16="http://schemas.microsoft.com/office/drawing/2014/main" id="{31595C05-7046-4897-B860-E2DAC609B570}"/>
              </a:ext>
            </a:extLst>
          </p:cNvPr>
          <p:cNvCxnSpPr/>
          <p:nvPr/>
        </p:nvCxnSpPr>
        <p:spPr>
          <a:xfrm>
            <a:off x="4865448" y="6241916"/>
            <a:ext cx="885217" cy="0"/>
          </a:xfrm>
          <a:prstGeom prst="straightConnector1">
            <a:avLst/>
          </a:prstGeom>
          <a:ln>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467412726"/>
      </p:ext>
    </p:extLst>
  </p:cSld>
  <p:clrMapOvr>
    <a:masterClrMapping/>
  </p:clrMapOvr>
  <mc:AlternateContent xmlns:mc="http://schemas.openxmlformats.org/markup-compatibility/2006">
    <mc:Choice xmlns:p14="http://schemas.microsoft.com/office/powerpoint/2010/main" Requires="p14">
      <p:transition spd="slow" p14:dur="2000" advTm="66783"/>
    </mc:Choice>
    <mc:Fallback>
      <p:transition spd="slow" advTm="6678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טבלה 4">
            <a:extLst>
              <a:ext uri="{FF2B5EF4-FFF2-40B4-BE49-F238E27FC236}">
                <a16:creationId xmlns:a16="http://schemas.microsoft.com/office/drawing/2014/main" id="{CE5ED68A-1984-41CA-9DD1-CFFFFCB13CCD}"/>
              </a:ext>
            </a:extLst>
          </p:cNvPr>
          <p:cNvGraphicFramePr>
            <a:graphicFrameLocks noGrp="1"/>
          </p:cNvGraphicFramePr>
          <p:nvPr>
            <p:extLst>
              <p:ext uri="{D42A27DB-BD31-4B8C-83A1-F6EECF244321}">
                <p14:modId xmlns:p14="http://schemas.microsoft.com/office/powerpoint/2010/main" val="120281021"/>
              </p:ext>
            </p:extLst>
          </p:nvPr>
        </p:nvGraphicFramePr>
        <p:xfrm>
          <a:off x="3254121" y="943582"/>
          <a:ext cx="5683757" cy="3362854"/>
        </p:xfrm>
        <a:graphic>
          <a:graphicData uri="http://schemas.openxmlformats.org/drawingml/2006/table">
            <a:tbl>
              <a:tblPr firstRow="1" bandRow="1">
                <a:tableStyleId>{5FD0F851-EC5A-4D38-B0AD-8093EC10F338}</a:tableStyleId>
              </a:tblPr>
              <a:tblGrid>
                <a:gridCol w="2351898">
                  <a:extLst>
                    <a:ext uri="{9D8B030D-6E8A-4147-A177-3AD203B41FA5}">
                      <a16:colId xmlns:a16="http://schemas.microsoft.com/office/drawing/2014/main" val="33414657"/>
                    </a:ext>
                  </a:extLst>
                </a:gridCol>
                <a:gridCol w="3331859">
                  <a:extLst>
                    <a:ext uri="{9D8B030D-6E8A-4147-A177-3AD203B41FA5}">
                      <a16:colId xmlns:a16="http://schemas.microsoft.com/office/drawing/2014/main" val="2528474468"/>
                    </a:ext>
                  </a:extLst>
                </a:gridCol>
              </a:tblGrid>
              <a:tr h="305714">
                <a:tc>
                  <a:txBody>
                    <a:bodyPr/>
                    <a:lstStyle/>
                    <a:p>
                      <a:r>
                        <a:rPr lang="en-US" sz="1200" dirty="0"/>
                        <a:t>Label</a:t>
                      </a:r>
                    </a:p>
                  </a:txBody>
                  <a:tcPr/>
                </a:tc>
                <a:tc>
                  <a:txBody>
                    <a:bodyPr/>
                    <a:lstStyle/>
                    <a:p>
                      <a:r>
                        <a:rPr lang="en-US" sz="1200" dirty="0"/>
                        <a:t>Class</a:t>
                      </a:r>
                    </a:p>
                  </a:txBody>
                  <a:tcPr/>
                </a:tc>
                <a:extLst>
                  <a:ext uri="{0D108BD9-81ED-4DB2-BD59-A6C34878D82A}">
                    <a16:rowId xmlns:a16="http://schemas.microsoft.com/office/drawing/2014/main" val="3813420273"/>
                  </a:ext>
                </a:extLst>
              </a:tr>
              <a:tr h="305714">
                <a:tc>
                  <a:txBody>
                    <a:bodyPr/>
                    <a:lstStyle/>
                    <a:p>
                      <a:r>
                        <a:rPr lang="en-US" sz="1200" dirty="0"/>
                        <a:t>0</a:t>
                      </a:r>
                    </a:p>
                  </a:txBody>
                  <a:tcPr/>
                </a:tc>
                <a:tc>
                  <a:txBody>
                    <a:bodyPr/>
                    <a:lstStyle/>
                    <a:p>
                      <a:r>
                        <a:rPr lang="en-US" sz="1200" dirty="0"/>
                        <a:t>T-shirt/top</a:t>
                      </a:r>
                    </a:p>
                  </a:txBody>
                  <a:tcPr/>
                </a:tc>
                <a:extLst>
                  <a:ext uri="{0D108BD9-81ED-4DB2-BD59-A6C34878D82A}">
                    <a16:rowId xmlns:a16="http://schemas.microsoft.com/office/drawing/2014/main" val="3320175009"/>
                  </a:ext>
                </a:extLst>
              </a:tr>
              <a:tr h="305714">
                <a:tc>
                  <a:txBody>
                    <a:bodyPr/>
                    <a:lstStyle/>
                    <a:p>
                      <a:r>
                        <a:rPr lang="en-US" sz="1200" dirty="0"/>
                        <a:t>1</a:t>
                      </a:r>
                    </a:p>
                  </a:txBody>
                  <a:tcPr/>
                </a:tc>
                <a:tc>
                  <a:txBody>
                    <a:bodyPr/>
                    <a:lstStyle/>
                    <a:p>
                      <a:r>
                        <a:rPr lang="en-US" sz="1200" dirty="0"/>
                        <a:t>Trouser</a:t>
                      </a:r>
                    </a:p>
                  </a:txBody>
                  <a:tcPr/>
                </a:tc>
                <a:extLst>
                  <a:ext uri="{0D108BD9-81ED-4DB2-BD59-A6C34878D82A}">
                    <a16:rowId xmlns:a16="http://schemas.microsoft.com/office/drawing/2014/main" val="3963179274"/>
                  </a:ext>
                </a:extLst>
              </a:tr>
              <a:tr h="305714">
                <a:tc>
                  <a:txBody>
                    <a:bodyPr/>
                    <a:lstStyle/>
                    <a:p>
                      <a:r>
                        <a:rPr lang="en-US" sz="1200" dirty="0"/>
                        <a:t>2</a:t>
                      </a:r>
                    </a:p>
                  </a:txBody>
                  <a:tcPr/>
                </a:tc>
                <a:tc>
                  <a:txBody>
                    <a:bodyPr/>
                    <a:lstStyle/>
                    <a:p>
                      <a:r>
                        <a:rPr lang="en-US" sz="1200" dirty="0"/>
                        <a:t>Pullover</a:t>
                      </a:r>
                    </a:p>
                  </a:txBody>
                  <a:tcPr/>
                </a:tc>
                <a:extLst>
                  <a:ext uri="{0D108BD9-81ED-4DB2-BD59-A6C34878D82A}">
                    <a16:rowId xmlns:a16="http://schemas.microsoft.com/office/drawing/2014/main" val="3826698956"/>
                  </a:ext>
                </a:extLst>
              </a:tr>
              <a:tr h="305714">
                <a:tc>
                  <a:txBody>
                    <a:bodyPr/>
                    <a:lstStyle/>
                    <a:p>
                      <a:r>
                        <a:rPr lang="en-US" sz="1200" dirty="0"/>
                        <a:t>3</a:t>
                      </a:r>
                    </a:p>
                  </a:txBody>
                  <a:tcPr/>
                </a:tc>
                <a:tc>
                  <a:txBody>
                    <a:bodyPr/>
                    <a:lstStyle/>
                    <a:p>
                      <a:r>
                        <a:rPr lang="en-US" sz="1200" dirty="0"/>
                        <a:t>Dress</a:t>
                      </a:r>
                    </a:p>
                  </a:txBody>
                  <a:tcPr/>
                </a:tc>
                <a:extLst>
                  <a:ext uri="{0D108BD9-81ED-4DB2-BD59-A6C34878D82A}">
                    <a16:rowId xmlns:a16="http://schemas.microsoft.com/office/drawing/2014/main" val="875848902"/>
                  </a:ext>
                </a:extLst>
              </a:tr>
              <a:tr h="305714">
                <a:tc>
                  <a:txBody>
                    <a:bodyPr/>
                    <a:lstStyle/>
                    <a:p>
                      <a:r>
                        <a:rPr lang="en-US" sz="1200" dirty="0"/>
                        <a:t>4</a:t>
                      </a:r>
                    </a:p>
                  </a:txBody>
                  <a:tcPr/>
                </a:tc>
                <a:tc>
                  <a:txBody>
                    <a:bodyPr/>
                    <a:lstStyle/>
                    <a:p>
                      <a:r>
                        <a:rPr lang="en-US" sz="1200" dirty="0"/>
                        <a:t>Coat</a:t>
                      </a:r>
                    </a:p>
                  </a:txBody>
                  <a:tcPr/>
                </a:tc>
                <a:extLst>
                  <a:ext uri="{0D108BD9-81ED-4DB2-BD59-A6C34878D82A}">
                    <a16:rowId xmlns:a16="http://schemas.microsoft.com/office/drawing/2014/main" val="1337678576"/>
                  </a:ext>
                </a:extLst>
              </a:tr>
              <a:tr h="305714">
                <a:tc>
                  <a:txBody>
                    <a:bodyPr/>
                    <a:lstStyle/>
                    <a:p>
                      <a:r>
                        <a:rPr lang="en-US" sz="1200" dirty="0"/>
                        <a:t>5</a:t>
                      </a:r>
                    </a:p>
                  </a:txBody>
                  <a:tcPr/>
                </a:tc>
                <a:tc>
                  <a:txBody>
                    <a:bodyPr/>
                    <a:lstStyle/>
                    <a:p>
                      <a:r>
                        <a:rPr lang="en-US" sz="1200" dirty="0"/>
                        <a:t>Sandal</a:t>
                      </a:r>
                    </a:p>
                  </a:txBody>
                  <a:tcPr/>
                </a:tc>
                <a:extLst>
                  <a:ext uri="{0D108BD9-81ED-4DB2-BD59-A6C34878D82A}">
                    <a16:rowId xmlns:a16="http://schemas.microsoft.com/office/drawing/2014/main" val="1429474185"/>
                  </a:ext>
                </a:extLst>
              </a:tr>
              <a:tr h="305714">
                <a:tc>
                  <a:txBody>
                    <a:bodyPr/>
                    <a:lstStyle/>
                    <a:p>
                      <a:r>
                        <a:rPr lang="en-US" sz="1200" dirty="0"/>
                        <a:t>6</a:t>
                      </a:r>
                    </a:p>
                  </a:txBody>
                  <a:tcPr/>
                </a:tc>
                <a:tc>
                  <a:txBody>
                    <a:bodyPr/>
                    <a:lstStyle/>
                    <a:p>
                      <a:r>
                        <a:rPr lang="en-US" sz="1200" dirty="0"/>
                        <a:t>Shirt</a:t>
                      </a:r>
                    </a:p>
                  </a:txBody>
                  <a:tcPr/>
                </a:tc>
                <a:extLst>
                  <a:ext uri="{0D108BD9-81ED-4DB2-BD59-A6C34878D82A}">
                    <a16:rowId xmlns:a16="http://schemas.microsoft.com/office/drawing/2014/main" val="4022280557"/>
                  </a:ext>
                </a:extLst>
              </a:tr>
              <a:tr h="305714">
                <a:tc>
                  <a:txBody>
                    <a:bodyPr/>
                    <a:lstStyle/>
                    <a:p>
                      <a:r>
                        <a:rPr lang="en-US" sz="1200" dirty="0"/>
                        <a:t>7</a:t>
                      </a:r>
                    </a:p>
                  </a:txBody>
                  <a:tcPr/>
                </a:tc>
                <a:tc>
                  <a:txBody>
                    <a:bodyPr/>
                    <a:lstStyle/>
                    <a:p>
                      <a:r>
                        <a:rPr lang="en-US" sz="1200" dirty="0"/>
                        <a:t>Sneaker</a:t>
                      </a:r>
                    </a:p>
                  </a:txBody>
                  <a:tcPr/>
                </a:tc>
                <a:extLst>
                  <a:ext uri="{0D108BD9-81ED-4DB2-BD59-A6C34878D82A}">
                    <a16:rowId xmlns:a16="http://schemas.microsoft.com/office/drawing/2014/main" val="2979778561"/>
                  </a:ext>
                </a:extLst>
              </a:tr>
              <a:tr h="305714">
                <a:tc>
                  <a:txBody>
                    <a:bodyPr/>
                    <a:lstStyle/>
                    <a:p>
                      <a:r>
                        <a:rPr lang="en-US" sz="1200" dirty="0"/>
                        <a:t>8</a:t>
                      </a:r>
                    </a:p>
                  </a:txBody>
                  <a:tcPr/>
                </a:tc>
                <a:tc>
                  <a:txBody>
                    <a:bodyPr/>
                    <a:lstStyle/>
                    <a:p>
                      <a:r>
                        <a:rPr lang="en-US" sz="1200" dirty="0"/>
                        <a:t>Bag</a:t>
                      </a:r>
                    </a:p>
                  </a:txBody>
                  <a:tcPr/>
                </a:tc>
                <a:extLst>
                  <a:ext uri="{0D108BD9-81ED-4DB2-BD59-A6C34878D82A}">
                    <a16:rowId xmlns:a16="http://schemas.microsoft.com/office/drawing/2014/main" val="635206309"/>
                  </a:ext>
                </a:extLst>
              </a:tr>
              <a:tr h="305714">
                <a:tc>
                  <a:txBody>
                    <a:bodyPr/>
                    <a:lstStyle/>
                    <a:p>
                      <a:r>
                        <a:rPr lang="en-US" sz="1200" dirty="0"/>
                        <a:t>9</a:t>
                      </a:r>
                    </a:p>
                  </a:txBody>
                  <a:tcPr/>
                </a:tc>
                <a:tc>
                  <a:txBody>
                    <a:bodyPr/>
                    <a:lstStyle/>
                    <a:p>
                      <a:r>
                        <a:rPr lang="en-US" sz="1200" dirty="0"/>
                        <a:t>Ankle boot</a:t>
                      </a:r>
                    </a:p>
                  </a:txBody>
                  <a:tcPr/>
                </a:tc>
                <a:extLst>
                  <a:ext uri="{0D108BD9-81ED-4DB2-BD59-A6C34878D82A}">
                    <a16:rowId xmlns:a16="http://schemas.microsoft.com/office/drawing/2014/main" val="3785536335"/>
                  </a:ext>
                </a:extLst>
              </a:tr>
            </a:tbl>
          </a:graphicData>
        </a:graphic>
      </p:graphicFrame>
      <p:sp>
        <p:nvSpPr>
          <p:cNvPr id="8" name="מלבן 7">
            <a:extLst>
              <a:ext uri="{FF2B5EF4-FFF2-40B4-BE49-F238E27FC236}">
                <a16:creationId xmlns:a16="http://schemas.microsoft.com/office/drawing/2014/main" id="{4AAD859C-245B-4507-9AC0-0530905AB1E2}"/>
              </a:ext>
            </a:extLst>
          </p:cNvPr>
          <p:cNvSpPr/>
          <p:nvPr/>
        </p:nvSpPr>
        <p:spPr>
          <a:xfrm>
            <a:off x="2742980" y="5186302"/>
            <a:ext cx="6706038" cy="72811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dirty="0">
                <a:solidFill>
                  <a:schemeClr val="tx1"/>
                </a:solidFill>
              </a:rPr>
              <a:t>class_names = [	‘T-shirt/top’, ‘Trouser’, ‘Pullover’, ‘Dress’, 				‘Coat’, ‘Sandal’, ‘Shirt’, ‘Sneaker’, ‘Bag’, ‘Ankle boot’	]</a:t>
            </a:r>
          </a:p>
        </p:txBody>
      </p:sp>
    </p:spTree>
    <p:extLst>
      <p:ext uri="{BB962C8B-B14F-4D97-AF65-F5344CB8AC3E}">
        <p14:creationId xmlns:p14="http://schemas.microsoft.com/office/powerpoint/2010/main" val="1755724327"/>
      </p:ext>
    </p:extLst>
  </p:cSld>
  <p:clrMapOvr>
    <a:masterClrMapping/>
  </p:clrMapOvr>
  <mc:AlternateContent xmlns:mc="http://schemas.openxmlformats.org/markup-compatibility/2006">
    <mc:Choice xmlns:p14="http://schemas.microsoft.com/office/powerpoint/2010/main" Requires="p14">
      <p:transition spd="slow" p14:dur="2000" advTm="11453"/>
    </mc:Choice>
    <mc:Fallback>
      <p:transition spd="slow" advTm="11453"/>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A55B7F0A-E81D-4FD7-9D59-5D3805D07FD6}"/>
              </a:ext>
            </a:extLst>
          </p:cNvPr>
          <p:cNvSpPr>
            <a:spLocks noGrp="1"/>
          </p:cNvSpPr>
          <p:nvPr>
            <p:ph type="title"/>
          </p:nvPr>
        </p:nvSpPr>
        <p:spPr/>
        <p:txBody>
          <a:bodyPr/>
          <a:lstStyle/>
          <a:p>
            <a:pPr algn="r"/>
            <a:r>
              <a:rPr lang="he-IL" dirty="0"/>
              <a:t>רשתות עצביות מלאכותיות – מה זה בכלל?</a:t>
            </a:r>
            <a:endParaRPr lang="en-US" dirty="0"/>
          </a:p>
        </p:txBody>
      </p:sp>
      <p:sp>
        <p:nvSpPr>
          <p:cNvPr id="3" name="מציין מיקום תוכן 2">
            <a:extLst>
              <a:ext uri="{FF2B5EF4-FFF2-40B4-BE49-F238E27FC236}">
                <a16:creationId xmlns:a16="http://schemas.microsoft.com/office/drawing/2014/main" id="{7864DCB3-56F8-4A3E-9638-6F4DAE68016D}"/>
              </a:ext>
            </a:extLst>
          </p:cNvPr>
          <p:cNvSpPr>
            <a:spLocks noGrp="1"/>
          </p:cNvSpPr>
          <p:nvPr>
            <p:ph idx="1"/>
          </p:nvPr>
        </p:nvSpPr>
        <p:spPr/>
        <p:txBody>
          <a:bodyPr/>
          <a:lstStyle/>
          <a:p>
            <a:pPr algn="r"/>
            <a:r>
              <a:rPr lang="he-IL" dirty="0"/>
              <a:t>מודל מתמטי חישובי שפותח בהשראת תהליכים מוחיים המתרחשים ברשת עצבית טבעית ומשמש במסגרת למידת מכונה.</a:t>
            </a:r>
          </a:p>
          <a:p>
            <a:pPr algn="r"/>
            <a:r>
              <a:rPr lang="he-IL" dirty="0"/>
              <a:t>רשת מסוג זה מכילה בדרך כלל מספר רב של יחידות מידע (קלט ופלט) המקושרות זו לזו, קשרים שלעיתים קרובות עוברים דרך יחידות מידע "חבויות". צורת הקישור בין היחידות, מכילה מידע על חוזק הקשר ומדמה את אופן חיבור הנוירונים במוח.</a:t>
            </a:r>
          </a:p>
          <a:p>
            <a:pPr algn="r"/>
            <a:r>
              <a:rPr lang="he-IL" dirty="0"/>
              <a:t>השימוש ברשתות עצביות מלאכותיות נפוץ במערכות תוכנה שונות, בהן נדרשות משימות מגוונות – זיהוי תווים, זיהוי פנים, זיהוי כתב יד, חיזוי שוק ההון, מערכת זיהוי דיבור, זיהוי תמונה, ניתוח טקסט ועוד.</a:t>
            </a:r>
          </a:p>
          <a:p>
            <a:pPr algn="r"/>
            <a:endParaRPr lang="en-US" dirty="0"/>
          </a:p>
        </p:txBody>
      </p:sp>
    </p:spTree>
    <p:extLst>
      <p:ext uri="{BB962C8B-B14F-4D97-AF65-F5344CB8AC3E}">
        <p14:creationId xmlns:p14="http://schemas.microsoft.com/office/powerpoint/2010/main" val="745293986"/>
      </p:ext>
    </p:extLst>
  </p:cSld>
  <p:clrMapOvr>
    <a:masterClrMapping/>
  </p:clrMapOvr>
  <mc:AlternateContent xmlns:mc="http://schemas.openxmlformats.org/markup-compatibility/2006">
    <mc:Choice xmlns:p14="http://schemas.microsoft.com/office/powerpoint/2010/main" Requires="p14">
      <p:transition spd="slow" p14:dur="2000" advTm="81742"/>
    </mc:Choice>
    <mc:Fallback>
      <p:transition spd="slow" advTm="81742"/>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תמונה 4">
            <a:extLst>
              <a:ext uri="{FF2B5EF4-FFF2-40B4-BE49-F238E27FC236}">
                <a16:creationId xmlns:a16="http://schemas.microsoft.com/office/drawing/2014/main" id="{0F7ACF2F-78C3-4798-BE1C-2CB51FAD2A5A}"/>
              </a:ext>
            </a:extLst>
          </p:cNvPr>
          <p:cNvPicPr>
            <a:picLocks noChangeAspect="1"/>
          </p:cNvPicPr>
          <p:nvPr/>
        </p:nvPicPr>
        <p:blipFill>
          <a:blip r:embed="rId3"/>
          <a:stretch>
            <a:fillRect/>
          </a:stretch>
        </p:blipFill>
        <p:spPr>
          <a:xfrm>
            <a:off x="563979" y="3004873"/>
            <a:ext cx="3514725" cy="3505200"/>
          </a:xfrm>
          <a:prstGeom prst="rect">
            <a:avLst/>
          </a:prstGeom>
        </p:spPr>
      </p:pic>
      <p:sp>
        <p:nvSpPr>
          <p:cNvPr id="2" name="מלבן 1">
            <a:extLst>
              <a:ext uri="{FF2B5EF4-FFF2-40B4-BE49-F238E27FC236}">
                <a16:creationId xmlns:a16="http://schemas.microsoft.com/office/drawing/2014/main" id="{1AAF64E5-F508-4F54-A9E6-AD7ECBC1CFA7}"/>
              </a:ext>
            </a:extLst>
          </p:cNvPr>
          <p:cNvSpPr/>
          <p:nvPr/>
        </p:nvSpPr>
        <p:spPr>
          <a:xfrm>
            <a:off x="1397102" y="787940"/>
            <a:ext cx="9397796" cy="1566153"/>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dirty="0">
                <a:solidFill>
                  <a:schemeClr val="accent2">
                    <a:lumMod val="60000"/>
                    <a:lumOff val="40000"/>
                  </a:schemeClr>
                </a:solidFill>
              </a:rPr>
              <a:t># Build the model – set up the layers.</a:t>
            </a:r>
            <a:endParaRPr lang="en-US" sz="1400" dirty="0">
              <a:solidFill>
                <a:schemeClr val="tx1"/>
              </a:solidFill>
            </a:endParaRPr>
          </a:p>
          <a:p>
            <a:pPr algn="l" rtl="0"/>
            <a:endParaRPr lang="en-US" sz="1400" dirty="0">
              <a:solidFill>
                <a:schemeClr val="tx1"/>
              </a:solidFill>
            </a:endParaRPr>
          </a:p>
          <a:p>
            <a:pPr algn="l" rtl="0"/>
            <a:r>
              <a:rPr lang="en-US" sz="1400" dirty="0">
                <a:solidFill>
                  <a:schemeClr val="tx1"/>
                </a:solidFill>
              </a:rPr>
              <a:t>model = keras.</a:t>
            </a:r>
            <a:r>
              <a:rPr lang="en-US" sz="1400" dirty="0">
                <a:solidFill>
                  <a:schemeClr val="accent4">
                    <a:lumMod val="75000"/>
                  </a:schemeClr>
                </a:solidFill>
              </a:rPr>
              <a:t>Sequential</a:t>
            </a:r>
            <a:r>
              <a:rPr lang="en-US" sz="1400" dirty="0">
                <a:solidFill>
                  <a:schemeClr val="tx1"/>
                </a:solidFill>
              </a:rPr>
              <a:t>([</a:t>
            </a:r>
          </a:p>
          <a:p>
            <a:pPr algn="l" rtl="0"/>
            <a:r>
              <a:rPr lang="en-US" sz="1400" dirty="0">
                <a:solidFill>
                  <a:schemeClr val="tx1"/>
                </a:solidFill>
              </a:rPr>
              <a:t>	keras.layers.</a:t>
            </a:r>
            <a:r>
              <a:rPr lang="en-US" sz="1400" dirty="0">
                <a:solidFill>
                  <a:schemeClr val="accent4">
                    <a:lumMod val="75000"/>
                  </a:schemeClr>
                </a:solidFill>
              </a:rPr>
              <a:t>Flatten</a:t>
            </a:r>
            <a:r>
              <a:rPr lang="en-US" sz="1400" dirty="0">
                <a:solidFill>
                  <a:schemeClr val="tx1"/>
                </a:solidFill>
              </a:rPr>
              <a:t>(input_shape=(</a:t>
            </a:r>
            <a:r>
              <a:rPr lang="en-US" sz="1400" dirty="0">
                <a:solidFill>
                  <a:schemeClr val="accent1"/>
                </a:solidFill>
              </a:rPr>
              <a:t>28</a:t>
            </a:r>
            <a:r>
              <a:rPr lang="en-US" sz="1400" dirty="0">
                <a:solidFill>
                  <a:schemeClr val="tx1"/>
                </a:solidFill>
              </a:rPr>
              <a:t>, </a:t>
            </a:r>
            <a:r>
              <a:rPr lang="en-US" sz="1400" dirty="0">
                <a:solidFill>
                  <a:schemeClr val="accent1"/>
                </a:solidFill>
              </a:rPr>
              <a:t>28</a:t>
            </a:r>
            <a:r>
              <a:rPr lang="en-US" sz="1400" dirty="0">
                <a:solidFill>
                  <a:schemeClr val="tx1"/>
                </a:solidFill>
              </a:rPr>
              <a:t>)),</a:t>
            </a:r>
          </a:p>
          <a:p>
            <a:pPr algn="l" rtl="0"/>
            <a:r>
              <a:rPr lang="en-US" sz="1400" dirty="0">
                <a:solidFill>
                  <a:schemeClr val="tx1"/>
                </a:solidFill>
              </a:rPr>
              <a:t>	keras.layers.</a:t>
            </a:r>
            <a:r>
              <a:rPr lang="en-US" sz="1400" dirty="0">
                <a:solidFill>
                  <a:schemeClr val="accent4">
                    <a:lumMod val="75000"/>
                  </a:schemeClr>
                </a:solidFill>
              </a:rPr>
              <a:t>Dense</a:t>
            </a:r>
            <a:r>
              <a:rPr lang="en-US" sz="1400" dirty="0">
                <a:solidFill>
                  <a:schemeClr val="tx1"/>
                </a:solidFill>
              </a:rPr>
              <a:t>(</a:t>
            </a:r>
            <a:r>
              <a:rPr lang="en-US" sz="1400" dirty="0">
                <a:solidFill>
                  <a:schemeClr val="accent1"/>
                </a:solidFill>
              </a:rPr>
              <a:t>128</a:t>
            </a:r>
            <a:r>
              <a:rPr lang="en-US" sz="1400" dirty="0">
                <a:solidFill>
                  <a:schemeClr val="tx1"/>
                </a:solidFill>
              </a:rPr>
              <a:t>, activation=‘</a:t>
            </a:r>
            <a:r>
              <a:rPr lang="en-US" sz="1400" dirty="0">
                <a:solidFill>
                  <a:srgbClr val="00B050"/>
                </a:solidFill>
              </a:rPr>
              <a:t>relu</a:t>
            </a:r>
            <a:r>
              <a:rPr lang="en-US" sz="1400" dirty="0">
                <a:solidFill>
                  <a:schemeClr val="tx1"/>
                </a:solidFill>
              </a:rPr>
              <a:t>’),</a:t>
            </a:r>
          </a:p>
          <a:p>
            <a:pPr algn="l" rtl="0"/>
            <a:r>
              <a:rPr lang="en-US" sz="1400" dirty="0">
                <a:solidFill>
                  <a:schemeClr val="tx1"/>
                </a:solidFill>
              </a:rPr>
              <a:t>	keras.layers.</a:t>
            </a:r>
            <a:r>
              <a:rPr lang="en-US" sz="1400" dirty="0">
                <a:solidFill>
                  <a:schemeClr val="accent4">
                    <a:lumMod val="75000"/>
                  </a:schemeClr>
                </a:solidFill>
              </a:rPr>
              <a:t>Dense</a:t>
            </a:r>
            <a:r>
              <a:rPr lang="en-US" sz="1400" dirty="0">
                <a:solidFill>
                  <a:schemeClr val="tx1"/>
                </a:solidFill>
              </a:rPr>
              <a:t>(</a:t>
            </a:r>
            <a:r>
              <a:rPr lang="en-US" sz="1400" dirty="0">
                <a:solidFill>
                  <a:schemeClr val="accent1"/>
                </a:solidFill>
              </a:rPr>
              <a:t>10</a:t>
            </a:r>
            <a:r>
              <a:rPr lang="en-US" sz="1400" dirty="0">
                <a:solidFill>
                  <a:schemeClr val="tx1"/>
                </a:solidFill>
              </a:rPr>
              <a:t>)</a:t>
            </a:r>
          </a:p>
          <a:p>
            <a:pPr algn="l" rtl="0"/>
            <a:r>
              <a:rPr lang="en-US" sz="1400" dirty="0">
                <a:solidFill>
                  <a:schemeClr val="tx1"/>
                </a:solidFill>
              </a:rPr>
              <a:t>])</a:t>
            </a:r>
          </a:p>
        </p:txBody>
      </p:sp>
      <p:sp>
        <p:nvSpPr>
          <p:cNvPr id="7" name="מלבן 6">
            <a:extLst>
              <a:ext uri="{FF2B5EF4-FFF2-40B4-BE49-F238E27FC236}">
                <a16:creationId xmlns:a16="http://schemas.microsoft.com/office/drawing/2014/main" id="{A9C890A7-06CD-408D-8299-1F2BB08C5795}"/>
              </a:ext>
            </a:extLst>
          </p:cNvPr>
          <p:cNvSpPr/>
          <p:nvPr/>
        </p:nvSpPr>
        <p:spPr>
          <a:xfrm>
            <a:off x="563983" y="2998067"/>
            <a:ext cx="3514725" cy="35052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8" name="מלבן 7">
            <a:extLst>
              <a:ext uri="{FF2B5EF4-FFF2-40B4-BE49-F238E27FC236}">
                <a16:creationId xmlns:a16="http://schemas.microsoft.com/office/drawing/2014/main" id="{B8D40A43-AEE2-44FD-BB6F-D0283E8F01AE}"/>
              </a:ext>
            </a:extLst>
          </p:cNvPr>
          <p:cNvSpPr/>
          <p:nvPr/>
        </p:nvSpPr>
        <p:spPr>
          <a:xfrm>
            <a:off x="563984" y="2998067"/>
            <a:ext cx="1760930" cy="35052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9" name="מלבן 8">
            <a:extLst>
              <a:ext uri="{FF2B5EF4-FFF2-40B4-BE49-F238E27FC236}">
                <a16:creationId xmlns:a16="http://schemas.microsoft.com/office/drawing/2014/main" id="{7A9B20CF-DB56-485A-8F69-529CA59C18F7}"/>
              </a:ext>
            </a:extLst>
          </p:cNvPr>
          <p:cNvSpPr/>
          <p:nvPr/>
        </p:nvSpPr>
        <p:spPr>
          <a:xfrm>
            <a:off x="758536" y="2998067"/>
            <a:ext cx="3151987" cy="35052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0" name="מלבן 9">
            <a:extLst>
              <a:ext uri="{FF2B5EF4-FFF2-40B4-BE49-F238E27FC236}">
                <a16:creationId xmlns:a16="http://schemas.microsoft.com/office/drawing/2014/main" id="{24169FFA-4575-4FBA-866B-6B00C5192D68}"/>
              </a:ext>
            </a:extLst>
          </p:cNvPr>
          <p:cNvSpPr/>
          <p:nvPr/>
        </p:nvSpPr>
        <p:spPr>
          <a:xfrm>
            <a:off x="959575" y="2998067"/>
            <a:ext cx="2756395" cy="35052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1" name="מלבן 10">
            <a:extLst>
              <a:ext uri="{FF2B5EF4-FFF2-40B4-BE49-F238E27FC236}">
                <a16:creationId xmlns:a16="http://schemas.microsoft.com/office/drawing/2014/main" id="{B198C71F-4FB5-4574-A102-56E12ED81272}"/>
              </a:ext>
            </a:extLst>
          </p:cNvPr>
          <p:cNvSpPr/>
          <p:nvPr/>
        </p:nvSpPr>
        <p:spPr>
          <a:xfrm>
            <a:off x="1173584" y="3003578"/>
            <a:ext cx="2328378" cy="35052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2" name="מלבן 11">
            <a:extLst>
              <a:ext uri="{FF2B5EF4-FFF2-40B4-BE49-F238E27FC236}">
                <a16:creationId xmlns:a16="http://schemas.microsoft.com/office/drawing/2014/main" id="{221302F1-FB76-4435-99F5-3428EEAA4701}"/>
              </a:ext>
            </a:extLst>
          </p:cNvPr>
          <p:cNvSpPr/>
          <p:nvPr/>
        </p:nvSpPr>
        <p:spPr>
          <a:xfrm>
            <a:off x="1397545" y="3003578"/>
            <a:ext cx="1900136" cy="35052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3" name="מלבן 12">
            <a:extLst>
              <a:ext uri="{FF2B5EF4-FFF2-40B4-BE49-F238E27FC236}">
                <a16:creationId xmlns:a16="http://schemas.microsoft.com/office/drawing/2014/main" id="{E4500999-5702-433F-9884-03F5350754EE}"/>
              </a:ext>
            </a:extLst>
          </p:cNvPr>
          <p:cNvSpPr/>
          <p:nvPr/>
        </p:nvSpPr>
        <p:spPr>
          <a:xfrm>
            <a:off x="1621504" y="3009089"/>
            <a:ext cx="1471895" cy="35052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4" name="מלבן 13">
            <a:extLst>
              <a:ext uri="{FF2B5EF4-FFF2-40B4-BE49-F238E27FC236}">
                <a16:creationId xmlns:a16="http://schemas.microsoft.com/office/drawing/2014/main" id="{1E9EFF38-F94D-439F-9B7C-D7B3279B6553}"/>
              </a:ext>
            </a:extLst>
          </p:cNvPr>
          <p:cNvSpPr/>
          <p:nvPr/>
        </p:nvSpPr>
        <p:spPr>
          <a:xfrm>
            <a:off x="1853022" y="3004873"/>
            <a:ext cx="997185" cy="35052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5" name="מלבן 14">
            <a:extLst>
              <a:ext uri="{FF2B5EF4-FFF2-40B4-BE49-F238E27FC236}">
                <a16:creationId xmlns:a16="http://schemas.microsoft.com/office/drawing/2014/main" id="{2874F70F-2D93-4316-9575-81D4DA2CFFB1}"/>
              </a:ext>
            </a:extLst>
          </p:cNvPr>
          <p:cNvSpPr/>
          <p:nvPr/>
        </p:nvSpPr>
        <p:spPr>
          <a:xfrm>
            <a:off x="2065613" y="3013305"/>
            <a:ext cx="490820" cy="350520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6" name="מלבן 15">
            <a:extLst>
              <a:ext uri="{FF2B5EF4-FFF2-40B4-BE49-F238E27FC236}">
                <a16:creationId xmlns:a16="http://schemas.microsoft.com/office/drawing/2014/main" id="{5B64DFC0-BB01-47DE-8290-6C64F2AE839A}"/>
              </a:ext>
            </a:extLst>
          </p:cNvPr>
          <p:cNvSpPr/>
          <p:nvPr/>
        </p:nvSpPr>
        <p:spPr>
          <a:xfrm>
            <a:off x="563982" y="2992556"/>
            <a:ext cx="3514725" cy="1776919"/>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7" name="מלבן 16">
            <a:extLst>
              <a:ext uri="{FF2B5EF4-FFF2-40B4-BE49-F238E27FC236}">
                <a16:creationId xmlns:a16="http://schemas.microsoft.com/office/drawing/2014/main" id="{8615F178-B095-46B6-B36C-7375A8F02AF0}"/>
              </a:ext>
            </a:extLst>
          </p:cNvPr>
          <p:cNvSpPr/>
          <p:nvPr/>
        </p:nvSpPr>
        <p:spPr>
          <a:xfrm>
            <a:off x="563982" y="3213048"/>
            <a:ext cx="3514725" cy="3064213"/>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8" name="מלבן 17">
            <a:extLst>
              <a:ext uri="{FF2B5EF4-FFF2-40B4-BE49-F238E27FC236}">
                <a16:creationId xmlns:a16="http://schemas.microsoft.com/office/drawing/2014/main" id="{DBA1BFB3-31C4-4784-B8BE-7E5F5E8FA9A8}"/>
              </a:ext>
            </a:extLst>
          </p:cNvPr>
          <p:cNvSpPr/>
          <p:nvPr/>
        </p:nvSpPr>
        <p:spPr>
          <a:xfrm>
            <a:off x="563982" y="3422194"/>
            <a:ext cx="3514725" cy="264106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19" name="מלבן 18">
            <a:extLst>
              <a:ext uri="{FF2B5EF4-FFF2-40B4-BE49-F238E27FC236}">
                <a16:creationId xmlns:a16="http://schemas.microsoft.com/office/drawing/2014/main" id="{3202FD92-8B7E-4CEE-ACA8-106E2000EB27}"/>
              </a:ext>
            </a:extLst>
          </p:cNvPr>
          <p:cNvSpPr/>
          <p:nvPr/>
        </p:nvSpPr>
        <p:spPr>
          <a:xfrm>
            <a:off x="563981" y="3648847"/>
            <a:ext cx="3514725" cy="219067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20" name="מלבן 19">
            <a:extLst>
              <a:ext uri="{FF2B5EF4-FFF2-40B4-BE49-F238E27FC236}">
                <a16:creationId xmlns:a16="http://schemas.microsoft.com/office/drawing/2014/main" id="{0CF97A7F-2A8B-4653-A251-5B85AEA37D6F}"/>
              </a:ext>
            </a:extLst>
          </p:cNvPr>
          <p:cNvSpPr/>
          <p:nvPr/>
        </p:nvSpPr>
        <p:spPr>
          <a:xfrm>
            <a:off x="563980" y="3855398"/>
            <a:ext cx="3514725" cy="1776919"/>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21" name="מלבן 20">
            <a:extLst>
              <a:ext uri="{FF2B5EF4-FFF2-40B4-BE49-F238E27FC236}">
                <a16:creationId xmlns:a16="http://schemas.microsoft.com/office/drawing/2014/main" id="{6E68615F-09D3-4D8C-B63A-72370FE7F53C}"/>
              </a:ext>
            </a:extLst>
          </p:cNvPr>
          <p:cNvSpPr/>
          <p:nvPr/>
        </p:nvSpPr>
        <p:spPr>
          <a:xfrm>
            <a:off x="563980" y="4066165"/>
            <a:ext cx="3514725" cy="1354090"/>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22" name="מלבן 21">
            <a:extLst>
              <a:ext uri="{FF2B5EF4-FFF2-40B4-BE49-F238E27FC236}">
                <a16:creationId xmlns:a16="http://schemas.microsoft.com/office/drawing/2014/main" id="{64A66B39-C37D-4D86-91C3-7513826E4EB5}"/>
              </a:ext>
            </a:extLst>
          </p:cNvPr>
          <p:cNvSpPr/>
          <p:nvPr/>
        </p:nvSpPr>
        <p:spPr>
          <a:xfrm>
            <a:off x="563979" y="4293468"/>
            <a:ext cx="3514725" cy="909211"/>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23" name="מלבן 22">
            <a:extLst>
              <a:ext uri="{FF2B5EF4-FFF2-40B4-BE49-F238E27FC236}">
                <a16:creationId xmlns:a16="http://schemas.microsoft.com/office/drawing/2014/main" id="{3573BF74-0A2C-494F-B66C-3EE36A6E8980}"/>
              </a:ext>
            </a:extLst>
          </p:cNvPr>
          <p:cNvSpPr/>
          <p:nvPr/>
        </p:nvSpPr>
        <p:spPr>
          <a:xfrm>
            <a:off x="563979" y="4497102"/>
            <a:ext cx="3514725" cy="499026"/>
          </a:xfrm>
          <a:prstGeom prst="rect">
            <a:avLst/>
          </a:prstGeom>
          <a:noFill/>
          <a:ln>
            <a:solidFill>
              <a:schemeClr val="accent5">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24" name="תיבת טקסט 23">
            <a:extLst>
              <a:ext uri="{FF2B5EF4-FFF2-40B4-BE49-F238E27FC236}">
                <a16:creationId xmlns:a16="http://schemas.microsoft.com/office/drawing/2014/main" id="{6FE7CBE2-E4E6-4E9F-8B7E-3733CC82AF04}"/>
              </a:ext>
            </a:extLst>
          </p:cNvPr>
          <p:cNvSpPr txBox="1"/>
          <p:nvPr/>
        </p:nvSpPr>
        <p:spPr>
          <a:xfrm>
            <a:off x="522766" y="2797755"/>
            <a:ext cx="3679583" cy="584775"/>
          </a:xfrm>
          <a:prstGeom prst="rect">
            <a:avLst/>
          </a:prstGeom>
          <a:noFill/>
        </p:spPr>
        <p:txBody>
          <a:bodyPr wrap="square" rtlCol="0">
            <a:spAutoFit/>
          </a:bodyPr>
          <a:lstStyle/>
          <a:p>
            <a:pPr marL="228600" indent="-228600" algn="l" rtl="0">
              <a:buAutoNum type="arabicPlain"/>
            </a:pPr>
            <a:r>
              <a:rPr lang="en-US" sz="800" dirty="0"/>
              <a:t>2    3     ………………………………………………………… 26  27  28</a:t>
            </a:r>
          </a:p>
          <a:p>
            <a:pPr algn="l" rtl="0"/>
            <a:endParaRPr lang="en-US" sz="800" dirty="0"/>
          </a:p>
          <a:p>
            <a:pPr algn="l" rtl="0"/>
            <a:endParaRPr lang="en-US" sz="800" dirty="0"/>
          </a:p>
          <a:p>
            <a:pPr marL="228600" indent="-228600" algn="l" rtl="0">
              <a:buAutoNum type="arabicPlain"/>
            </a:pPr>
            <a:endParaRPr lang="en-US" sz="800" dirty="0"/>
          </a:p>
        </p:txBody>
      </p:sp>
      <p:sp>
        <p:nvSpPr>
          <p:cNvPr id="25" name="תיבת טקסט 24">
            <a:extLst>
              <a:ext uri="{FF2B5EF4-FFF2-40B4-BE49-F238E27FC236}">
                <a16:creationId xmlns:a16="http://schemas.microsoft.com/office/drawing/2014/main" id="{975B2713-8905-4664-9660-C778FE0002D9}"/>
              </a:ext>
            </a:extLst>
          </p:cNvPr>
          <p:cNvSpPr txBox="1"/>
          <p:nvPr/>
        </p:nvSpPr>
        <p:spPr>
          <a:xfrm>
            <a:off x="241153" y="2926963"/>
            <a:ext cx="355689" cy="4031873"/>
          </a:xfrm>
          <a:prstGeom prst="rect">
            <a:avLst/>
          </a:prstGeom>
          <a:noFill/>
        </p:spPr>
        <p:txBody>
          <a:bodyPr wrap="square" rtlCol="0">
            <a:spAutoFit/>
          </a:bodyPr>
          <a:lstStyle/>
          <a:p>
            <a:pPr algn="l" rtl="0"/>
            <a:r>
              <a:rPr lang="en-US" sz="800" dirty="0"/>
              <a:t>1</a:t>
            </a:r>
          </a:p>
          <a:p>
            <a:pPr algn="l" rtl="0"/>
            <a:endParaRPr lang="en-US" sz="800" dirty="0"/>
          </a:p>
          <a:p>
            <a:pPr algn="l" rtl="0"/>
            <a:r>
              <a:rPr lang="en-US" sz="800" dirty="0"/>
              <a:t>2</a:t>
            </a:r>
          </a:p>
          <a:p>
            <a:pPr algn="l" rtl="0"/>
            <a:endParaRPr lang="en-US" sz="800" dirty="0"/>
          </a:p>
          <a:p>
            <a:pPr algn="l" rtl="0"/>
            <a:r>
              <a:rPr lang="en-US" sz="800" dirty="0"/>
              <a:t>3</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a:t>
            </a:r>
          </a:p>
          <a:p>
            <a:pPr algn="l" rtl="0"/>
            <a:r>
              <a:rPr lang="en-US" sz="800" dirty="0"/>
              <a:t>26 </a:t>
            </a:r>
          </a:p>
          <a:p>
            <a:pPr algn="l" rtl="0"/>
            <a:endParaRPr lang="en-US" sz="800" dirty="0"/>
          </a:p>
          <a:p>
            <a:pPr algn="l" rtl="0"/>
            <a:r>
              <a:rPr lang="en-US" sz="800" dirty="0"/>
              <a:t>27</a:t>
            </a:r>
          </a:p>
          <a:p>
            <a:pPr algn="l" rtl="0"/>
            <a:endParaRPr lang="en-US" sz="800" dirty="0"/>
          </a:p>
          <a:p>
            <a:pPr algn="l" rtl="0"/>
            <a:r>
              <a:rPr lang="en-US" sz="800" dirty="0"/>
              <a:t>28</a:t>
            </a:r>
          </a:p>
          <a:p>
            <a:pPr algn="l" rtl="0"/>
            <a:endParaRPr lang="en-US" sz="800" dirty="0"/>
          </a:p>
          <a:p>
            <a:pPr algn="l" rtl="0"/>
            <a:endParaRPr lang="en-US" sz="800" dirty="0"/>
          </a:p>
          <a:p>
            <a:pPr marL="228600" indent="-228600" algn="l" rtl="0">
              <a:buAutoNum type="arabicPlain"/>
            </a:pPr>
            <a:endParaRPr lang="en-US" sz="800" dirty="0"/>
          </a:p>
        </p:txBody>
      </p:sp>
      <p:cxnSp>
        <p:nvCxnSpPr>
          <p:cNvPr id="27" name="מחבר חץ ישר 26">
            <a:extLst>
              <a:ext uri="{FF2B5EF4-FFF2-40B4-BE49-F238E27FC236}">
                <a16:creationId xmlns:a16="http://schemas.microsoft.com/office/drawing/2014/main" id="{F9AF6C2A-680A-46F2-B8CF-DC4AB83A5966}"/>
              </a:ext>
            </a:extLst>
          </p:cNvPr>
          <p:cNvCxnSpPr>
            <a:cxnSpLocks/>
          </p:cNvCxnSpPr>
          <p:nvPr/>
        </p:nvCxnSpPr>
        <p:spPr>
          <a:xfrm>
            <a:off x="4350327" y="4497102"/>
            <a:ext cx="1198418" cy="0"/>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3" name="תיבת טקסט 2">
            <a:extLst>
              <a:ext uri="{FF2B5EF4-FFF2-40B4-BE49-F238E27FC236}">
                <a16:creationId xmlns:a16="http://schemas.microsoft.com/office/drawing/2014/main" id="{A16D8151-5B0C-4B66-AA9F-B731A48E7E14}"/>
              </a:ext>
            </a:extLst>
          </p:cNvPr>
          <p:cNvSpPr txBox="1"/>
          <p:nvPr/>
        </p:nvSpPr>
        <p:spPr>
          <a:xfrm>
            <a:off x="5539454" y="4402827"/>
            <a:ext cx="1411540" cy="246221"/>
          </a:xfrm>
          <a:prstGeom prst="rect">
            <a:avLst/>
          </a:prstGeom>
          <a:noFill/>
          <a:ln>
            <a:noFill/>
          </a:ln>
        </p:spPr>
        <p:txBody>
          <a:bodyPr wrap="square" rtlCol="0">
            <a:spAutoFit/>
          </a:bodyPr>
          <a:lstStyle/>
          <a:p>
            <a:r>
              <a:rPr lang="en-US" sz="1000" dirty="0"/>
              <a:t>1 2 3 ………… 784</a:t>
            </a:r>
          </a:p>
        </p:txBody>
      </p:sp>
      <p:sp>
        <p:nvSpPr>
          <p:cNvPr id="26" name="מלבן 25">
            <a:extLst>
              <a:ext uri="{FF2B5EF4-FFF2-40B4-BE49-F238E27FC236}">
                <a16:creationId xmlns:a16="http://schemas.microsoft.com/office/drawing/2014/main" id="{6CB63D9D-99A0-4947-B688-DEEBAC52A5FE}"/>
              </a:ext>
            </a:extLst>
          </p:cNvPr>
          <p:cNvSpPr/>
          <p:nvPr/>
        </p:nvSpPr>
        <p:spPr>
          <a:xfrm>
            <a:off x="5659106" y="4390092"/>
            <a:ext cx="1198419" cy="246191"/>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30" name="מלבן 29">
            <a:extLst>
              <a:ext uri="{FF2B5EF4-FFF2-40B4-BE49-F238E27FC236}">
                <a16:creationId xmlns:a16="http://schemas.microsoft.com/office/drawing/2014/main" id="{A60BD2EB-B2DC-41E5-9F8E-CD5B36623BB7}"/>
              </a:ext>
            </a:extLst>
          </p:cNvPr>
          <p:cNvSpPr/>
          <p:nvPr/>
        </p:nvSpPr>
        <p:spPr>
          <a:xfrm>
            <a:off x="5813237" y="4390092"/>
            <a:ext cx="797113" cy="246191"/>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31" name="מלבן 30">
            <a:extLst>
              <a:ext uri="{FF2B5EF4-FFF2-40B4-BE49-F238E27FC236}">
                <a16:creationId xmlns:a16="http://schemas.microsoft.com/office/drawing/2014/main" id="{E3C6042A-9297-47E4-8F8E-CF39FC01EC4C}"/>
              </a:ext>
            </a:extLst>
          </p:cNvPr>
          <p:cNvSpPr/>
          <p:nvPr/>
        </p:nvSpPr>
        <p:spPr>
          <a:xfrm>
            <a:off x="5924857" y="4390092"/>
            <a:ext cx="932668" cy="246191"/>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32" name="מלבן 31">
            <a:extLst>
              <a:ext uri="{FF2B5EF4-FFF2-40B4-BE49-F238E27FC236}">
                <a16:creationId xmlns:a16="http://schemas.microsoft.com/office/drawing/2014/main" id="{A9C6A318-3608-452E-BEC4-48782B46601B}"/>
              </a:ext>
            </a:extLst>
          </p:cNvPr>
          <p:cNvSpPr/>
          <p:nvPr/>
        </p:nvSpPr>
        <p:spPr>
          <a:xfrm>
            <a:off x="6055719" y="4390092"/>
            <a:ext cx="801806" cy="246191"/>
          </a:xfrm>
          <a:prstGeom prst="rect">
            <a:avLst/>
          </a:prstGeom>
          <a:no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accent6">
                  <a:lumMod val="40000"/>
                  <a:lumOff val="60000"/>
                </a:schemeClr>
              </a:solidFill>
              <a:effectLst>
                <a:outerShdw blurRad="38100" dist="19050" dir="2700000" algn="tl" rotWithShape="0">
                  <a:schemeClr val="dk1">
                    <a:alpha val="40000"/>
                  </a:schemeClr>
                </a:outerShdw>
              </a:effectLst>
            </a:endParaRPr>
          </a:p>
        </p:txBody>
      </p:sp>
      <p:sp>
        <p:nvSpPr>
          <p:cNvPr id="33" name="אליפסה 32">
            <a:extLst>
              <a:ext uri="{FF2B5EF4-FFF2-40B4-BE49-F238E27FC236}">
                <a16:creationId xmlns:a16="http://schemas.microsoft.com/office/drawing/2014/main" id="{F105E042-455E-47A5-A2F9-81570DD177AD}"/>
              </a:ext>
            </a:extLst>
          </p:cNvPr>
          <p:cNvSpPr/>
          <p:nvPr/>
        </p:nvSpPr>
        <p:spPr>
          <a:xfrm>
            <a:off x="7487651" y="2926963"/>
            <a:ext cx="413085" cy="40969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1</a:t>
            </a:r>
          </a:p>
        </p:txBody>
      </p:sp>
      <p:sp>
        <p:nvSpPr>
          <p:cNvPr id="35" name="אליפסה 34">
            <a:extLst>
              <a:ext uri="{FF2B5EF4-FFF2-40B4-BE49-F238E27FC236}">
                <a16:creationId xmlns:a16="http://schemas.microsoft.com/office/drawing/2014/main" id="{15C24ACA-0F4A-421C-A723-AF02FFF9F4E2}"/>
              </a:ext>
            </a:extLst>
          </p:cNvPr>
          <p:cNvSpPr/>
          <p:nvPr/>
        </p:nvSpPr>
        <p:spPr>
          <a:xfrm>
            <a:off x="7487651" y="3376228"/>
            <a:ext cx="413085" cy="40969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2</a:t>
            </a:r>
          </a:p>
        </p:txBody>
      </p:sp>
      <p:sp>
        <p:nvSpPr>
          <p:cNvPr id="36" name="אליפסה 35">
            <a:extLst>
              <a:ext uri="{FF2B5EF4-FFF2-40B4-BE49-F238E27FC236}">
                <a16:creationId xmlns:a16="http://schemas.microsoft.com/office/drawing/2014/main" id="{CA397C90-38BE-45E6-8F26-6B82D781F21A}"/>
              </a:ext>
            </a:extLst>
          </p:cNvPr>
          <p:cNvSpPr/>
          <p:nvPr/>
        </p:nvSpPr>
        <p:spPr>
          <a:xfrm>
            <a:off x="7487650" y="3831160"/>
            <a:ext cx="413085" cy="40969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3</a:t>
            </a:r>
          </a:p>
        </p:txBody>
      </p:sp>
      <p:sp>
        <p:nvSpPr>
          <p:cNvPr id="39" name="אליפסה 38">
            <a:extLst>
              <a:ext uri="{FF2B5EF4-FFF2-40B4-BE49-F238E27FC236}">
                <a16:creationId xmlns:a16="http://schemas.microsoft.com/office/drawing/2014/main" id="{29C73233-59A2-4B3B-8DA3-F56FD9510C0D}"/>
              </a:ext>
            </a:extLst>
          </p:cNvPr>
          <p:cNvSpPr/>
          <p:nvPr/>
        </p:nvSpPr>
        <p:spPr>
          <a:xfrm>
            <a:off x="7487650" y="5750192"/>
            <a:ext cx="413085" cy="409690"/>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wrap="none" lIns="91440" rtlCol="0" anchor="ctr" anchorCtr="1"/>
          <a:lstStyle/>
          <a:p>
            <a:pPr algn="ctr"/>
            <a:r>
              <a:rPr lang="en-US" sz="1600" dirty="0"/>
              <a:t>784</a:t>
            </a:r>
          </a:p>
        </p:txBody>
      </p:sp>
      <p:sp>
        <p:nvSpPr>
          <p:cNvPr id="40" name="אליפסה 39">
            <a:extLst>
              <a:ext uri="{FF2B5EF4-FFF2-40B4-BE49-F238E27FC236}">
                <a16:creationId xmlns:a16="http://schemas.microsoft.com/office/drawing/2014/main" id="{D73678EB-8D7C-46BC-A9DC-B17BA6CB836F}"/>
              </a:ext>
            </a:extLst>
          </p:cNvPr>
          <p:cNvSpPr/>
          <p:nvPr/>
        </p:nvSpPr>
        <p:spPr>
          <a:xfrm>
            <a:off x="9331465" y="3278137"/>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1</a:t>
            </a:r>
          </a:p>
        </p:txBody>
      </p:sp>
      <p:sp>
        <p:nvSpPr>
          <p:cNvPr id="41" name="אליפסה 40">
            <a:extLst>
              <a:ext uri="{FF2B5EF4-FFF2-40B4-BE49-F238E27FC236}">
                <a16:creationId xmlns:a16="http://schemas.microsoft.com/office/drawing/2014/main" id="{DCC58325-E708-4FC2-AB46-00C774649564}"/>
              </a:ext>
            </a:extLst>
          </p:cNvPr>
          <p:cNvSpPr/>
          <p:nvPr/>
        </p:nvSpPr>
        <p:spPr>
          <a:xfrm>
            <a:off x="9331462" y="3707689"/>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2</a:t>
            </a:r>
          </a:p>
        </p:txBody>
      </p:sp>
      <p:sp>
        <p:nvSpPr>
          <p:cNvPr id="42" name="אליפסה 41">
            <a:extLst>
              <a:ext uri="{FF2B5EF4-FFF2-40B4-BE49-F238E27FC236}">
                <a16:creationId xmlns:a16="http://schemas.microsoft.com/office/drawing/2014/main" id="{87FD2DAE-7C4A-406C-92C2-0B01507DDE74}"/>
              </a:ext>
            </a:extLst>
          </p:cNvPr>
          <p:cNvSpPr/>
          <p:nvPr/>
        </p:nvSpPr>
        <p:spPr>
          <a:xfrm>
            <a:off x="9331462" y="4137241"/>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3</a:t>
            </a:r>
          </a:p>
        </p:txBody>
      </p:sp>
      <p:sp>
        <p:nvSpPr>
          <p:cNvPr id="43" name="אליפסה 42">
            <a:extLst>
              <a:ext uri="{FF2B5EF4-FFF2-40B4-BE49-F238E27FC236}">
                <a16:creationId xmlns:a16="http://schemas.microsoft.com/office/drawing/2014/main" id="{41D57DB8-CE29-4133-8190-B0DD67D0CCAD}"/>
              </a:ext>
            </a:extLst>
          </p:cNvPr>
          <p:cNvSpPr/>
          <p:nvPr/>
        </p:nvSpPr>
        <p:spPr>
          <a:xfrm>
            <a:off x="9331461" y="5354475"/>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lang="en-US" sz="1600" dirty="0"/>
              <a:t>128</a:t>
            </a:r>
          </a:p>
        </p:txBody>
      </p:sp>
      <p:sp>
        <p:nvSpPr>
          <p:cNvPr id="44" name="אליפסה 43">
            <a:extLst>
              <a:ext uri="{FF2B5EF4-FFF2-40B4-BE49-F238E27FC236}">
                <a16:creationId xmlns:a16="http://schemas.microsoft.com/office/drawing/2014/main" id="{8AA3B088-B8FC-4DFD-BFEF-00B45177EFFC}"/>
              </a:ext>
            </a:extLst>
          </p:cNvPr>
          <p:cNvSpPr/>
          <p:nvPr/>
        </p:nvSpPr>
        <p:spPr>
          <a:xfrm>
            <a:off x="11208900" y="2122075"/>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1</a:t>
            </a:r>
          </a:p>
        </p:txBody>
      </p:sp>
      <p:sp>
        <p:nvSpPr>
          <p:cNvPr id="49" name="אליפסה 48">
            <a:extLst>
              <a:ext uri="{FF2B5EF4-FFF2-40B4-BE49-F238E27FC236}">
                <a16:creationId xmlns:a16="http://schemas.microsoft.com/office/drawing/2014/main" id="{CBAFEC37-9DA9-4EC5-BE56-AB0C54D9555B}"/>
              </a:ext>
            </a:extLst>
          </p:cNvPr>
          <p:cNvSpPr/>
          <p:nvPr/>
        </p:nvSpPr>
        <p:spPr>
          <a:xfrm>
            <a:off x="11208900" y="2599559"/>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2</a:t>
            </a:r>
          </a:p>
        </p:txBody>
      </p:sp>
      <p:sp>
        <p:nvSpPr>
          <p:cNvPr id="50" name="אליפסה 49">
            <a:extLst>
              <a:ext uri="{FF2B5EF4-FFF2-40B4-BE49-F238E27FC236}">
                <a16:creationId xmlns:a16="http://schemas.microsoft.com/office/drawing/2014/main" id="{AFE5E349-A871-4E7E-967F-74EF821C8060}"/>
              </a:ext>
            </a:extLst>
          </p:cNvPr>
          <p:cNvSpPr/>
          <p:nvPr/>
        </p:nvSpPr>
        <p:spPr>
          <a:xfrm>
            <a:off x="11208900" y="3076126"/>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3</a:t>
            </a:r>
          </a:p>
        </p:txBody>
      </p:sp>
      <p:sp>
        <p:nvSpPr>
          <p:cNvPr id="51" name="אליפסה 50">
            <a:extLst>
              <a:ext uri="{FF2B5EF4-FFF2-40B4-BE49-F238E27FC236}">
                <a16:creationId xmlns:a16="http://schemas.microsoft.com/office/drawing/2014/main" id="{B72CDD97-F260-422E-8A52-A4543E2D17E8}"/>
              </a:ext>
            </a:extLst>
          </p:cNvPr>
          <p:cNvSpPr/>
          <p:nvPr/>
        </p:nvSpPr>
        <p:spPr>
          <a:xfrm>
            <a:off x="11208900" y="3511744"/>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4</a:t>
            </a:r>
          </a:p>
        </p:txBody>
      </p:sp>
      <p:sp>
        <p:nvSpPr>
          <p:cNvPr id="52" name="אליפסה 51">
            <a:extLst>
              <a:ext uri="{FF2B5EF4-FFF2-40B4-BE49-F238E27FC236}">
                <a16:creationId xmlns:a16="http://schemas.microsoft.com/office/drawing/2014/main" id="{DF8BB2E8-67F1-4C03-9A2B-3C98DD319244}"/>
              </a:ext>
            </a:extLst>
          </p:cNvPr>
          <p:cNvSpPr/>
          <p:nvPr/>
        </p:nvSpPr>
        <p:spPr>
          <a:xfrm>
            <a:off x="11208900" y="3989228"/>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5</a:t>
            </a:r>
          </a:p>
        </p:txBody>
      </p:sp>
      <p:sp>
        <p:nvSpPr>
          <p:cNvPr id="53" name="אליפסה 52">
            <a:extLst>
              <a:ext uri="{FF2B5EF4-FFF2-40B4-BE49-F238E27FC236}">
                <a16:creationId xmlns:a16="http://schemas.microsoft.com/office/drawing/2014/main" id="{BE6B01EC-F4D3-4812-BB00-122FEAFD7BCE}"/>
              </a:ext>
            </a:extLst>
          </p:cNvPr>
          <p:cNvSpPr/>
          <p:nvPr/>
        </p:nvSpPr>
        <p:spPr>
          <a:xfrm>
            <a:off x="11208900" y="4465795"/>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6</a:t>
            </a:r>
          </a:p>
        </p:txBody>
      </p:sp>
      <p:sp>
        <p:nvSpPr>
          <p:cNvPr id="58" name="אליפסה 57">
            <a:extLst>
              <a:ext uri="{FF2B5EF4-FFF2-40B4-BE49-F238E27FC236}">
                <a16:creationId xmlns:a16="http://schemas.microsoft.com/office/drawing/2014/main" id="{ED9213F3-303E-4F66-A771-F6F6F660B86F}"/>
              </a:ext>
            </a:extLst>
          </p:cNvPr>
          <p:cNvSpPr/>
          <p:nvPr/>
        </p:nvSpPr>
        <p:spPr>
          <a:xfrm>
            <a:off x="11208900" y="4926824"/>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7</a:t>
            </a:r>
          </a:p>
        </p:txBody>
      </p:sp>
      <p:sp>
        <p:nvSpPr>
          <p:cNvPr id="59" name="אליפסה 58">
            <a:extLst>
              <a:ext uri="{FF2B5EF4-FFF2-40B4-BE49-F238E27FC236}">
                <a16:creationId xmlns:a16="http://schemas.microsoft.com/office/drawing/2014/main" id="{12FCB739-CE3E-49D5-8EBB-E46A5F4B4CEC}"/>
              </a:ext>
            </a:extLst>
          </p:cNvPr>
          <p:cNvSpPr/>
          <p:nvPr/>
        </p:nvSpPr>
        <p:spPr>
          <a:xfrm>
            <a:off x="11208900" y="5362442"/>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8</a:t>
            </a:r>
          </a:p>
        </p:txBody>
      </p:sp>
      <p:sp>
        <p:nvSpPr>
          <p:cNvPr id="60" name="אליפסה 59">
            <a:extLst>
              <a:ext uri="{FF2B5EF4-FFF2-40B4-BE49-F238E27FC236}">
                <a16:creationId xmlns:a16="http://schemas.microsoft.com/office/drawing/2014/main" id="{0B2DA2B2-8D12-4B79-A82B-D48678AF5D7D}"/>
              </a:ext>
            </a:extLst>
          </p:cNvPr>
          <p:cNvSpPr/>
          <p:nvPr/>
        </p:nvSpPr>
        <p:spPr>
          <a:xfrm>
            <a:off x="11208900" y="5839926"/>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r>
              <a:rPr lang="en-US" sz="1600" dirty="0"/>
              <a:t>9</a:t>
            </a:r>
          </a:p>
        </p:txBody>
      </p:sp>
      <p:sp>
        <p:nvSpPr>
          <p:cNvPr id="61" name="אליפסה 60">
            <a:extLst>
              <a:ext uri="{FF2B5EF4-FFF2-40B4-BE49-F238E27FC236}">
                <a16:creationId xmlns:a16="http://schemas.microsoft.com/office/drawing/2014/main" id="{BB4A8077-4A7D-4BF1-A287-BA36B8F9719B}"/>
              </a:ext>
            </a:extLst>
          </p:cNvPr>
          <p:cNvSpPr/>
          <p:nvPr/>
        </p:nvSpPr>
        <p:spPr>
          <a:xfrm>
            <a:off x="11208900" y="6316493"/>
            <a:ext cx="413085" cy="404023"/>
          </a:xfrm>
          <a:prstGeom prst="ellipse">
            <a:avLst/>
          </a:prstGeom>
          <a:gradFill flip="none" rotWithShape="1">
            <a:gsLst>
              <a:gs pos="0">
                <a:schemeClr val="accent1">
                  <a:lumMod val="0"/>
                  <a:lumOff val="100000"/>
                </a:schemeClr>
              </a:gs>
              <a:gs pos="35000">
                <a:schemeClr val="accent1">
                  <a:lumMod val="0"/>
                  <a:lumOff val="100000"/>
                </a:schemeClr>
              </a:gs>
              <a:gs pos="100000">
                <a:srgbClr val="92D050"/>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nchorCtr="1"/>
          <a:lstStyle/>
          <a:p>
            <a:pPr algn="ctr"/>
            <a:r>
              <a:rPr lang="en-US" sz="1600" dirty="0"/>
              <a:t>10</a:t>
            </a:r>
          </a:p>
        </p:txBody>
      </p:sp>
      <p:cxnSp>
        <p:nvCxnSpPr>
          <p:cNvPr id="66" name="מחבר חץ ישר 65">
            <a:extLst>
              <a:ext uri="{FF2B5EF4-FFF2-40B4-BE49-F238E27FC236}">
                <a16:creationId xmlns:a16="http://schemas.microsoft.com/office/drawing/2014/main" id="{5A0CCA87-A211-4794-AF94-DF1C5D678BDF}"/>
              </a:ext>
            </a:extLst>
          </p:cNvPr>
          <p:cNvCxnSpPr>
            <a:cxnSpLocks/>
            <a:endCxn id="40" idx="2"/>
          </p:cNvCxnSpPr>
          <p:nvPr/>
        </p:nvCxnSpPr>
        <p:spPr>
          <a:xfrm>
            <a:off x="7867115" y="3141839"/>
            <a:ext cx="1464350" cy="33831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7" name="מחבר חץ ישר 66">
            <a:extLst>
              <a:ext uri="{FF2B5EF4-FFF2-40B4-BE49-F238E27FC236}">
                <a16:creationId xmlns:a16="http://schemas.microsoft.com/office/drawing/2014/main" id="{117A7423-38C2-434D-A276-09C3CA931172}"/>
              </a:ext>
            </a:extLst>
          </p:cNvPr>
          <p:cNvCxnSpPr>
            <a:cxnSpLocks/>
            <a:stCxn id="35" idx="6"/>
            <a:endCxn id="41" idx="2"/>
          </p:cNvCxnSpPr>
          <p:nvPr/>
        </p:nvCxnSpPr>
        <p:spPr>
          <a:xfrm>
            <a:off x="7900736" y="3581073"/>
            <a:ext cx="1430726" cy="328628"/>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69" name="מחבר חץ ישר 68">
            <a:extLst>
              <a:ext uri="{FF2B5EF4-FFF2-40B4-BE49-F238E27FC236}">
                <a16:creationId xmlns:a16="http://schemas.microsoft.com/office/drawing/2014/main" id="{7A7D91FE-8164-43A4-AF8C-AC6CC57DDF91}"/>
              </a:ext>
            </a:extLst>
          </p:cNvPr>
          <p:cNvCxnSpPr>
            <a:cxnSpLocks/>
            <a:endCxn id="42" idx="2"/>
          </p:cNvCxnSpPr>
          <p:nvPr/>
        </p:nvCxnSpPr>
        <p:spPr>
          <a:xfrm>
            <a:off x="7867577" y="4031274"/>
            <a:ext cx="1463885" cy="307979"/>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1" name="מחבר חץ ישר 70">
            <a:extLst>
              <a:ext uri="{FF2B5EF4-FFF2-40B4-BE49-F238E27FC236}">
                <a16:creationId xmlns:a16="http://schemas.microsoft.com/office/drawing/2014/main" id="{F7EF5ADD-280C-47DD-8C72-E567364E912F}"/>
              </a:ext>
            </a:extLst>
          </p:cNvPr>
          <p:cNvCxnSpPr>
            <a:cxnSpLocks/>
            <a:endCxn id="41" idx="2"/>
          </p:cNvCxnSpPr>
          <p:nvPr/>
        </p:nvCxnSpPr>
        <p:spPr>
          <a:xfrm>
            <a:off x="7895693" y="3161184"/>
            <a:ext cx="1435769" cy="748517"/>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3" name="מחבר חץ ישר 72">
            <a:extLst>
              <a:ext uri="{FF2B5EF4-FFF2-40B4-BE49-F238E27FC236}">
                <a16:creationId xmlns:a16="http://schemas.microsoft.com/office/drawing/2014/main" id="{01C46228-4E36-48D5-BF69-A90395BC3AC1}"/>
              </a:ext>
            </a:extLst>
          </p:cNvPr>
          <p:cNvCxnSpPr>
            <a:cxnSpLocks/>
            <a:endCxn id="42" idx="2"/>
          </p:cNvCxnSpPr>
          <p:nvPr/>
        </p:nvCxnSpPr>
        <p:spPr>
          <a:xfrm>
            <a:off x="7895689" y="3171139"/>
            <a:ext cx="1435773" cy="116811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5" name="מחבר חץ ישר 74">
            <a:extLst>
              <a:ext uri="{FF2B5EF4-FFF2-40B4-BE49-F238E27FC236}">
                <a16:creationId xmlns:a16="http://schemas.microsoft.com/office/drawing/2014/main" id="{DB7D031F-435E-48A3-B592-2037CFEF84A7}"/>
              </a:ext>
            </a:extLst>
          </p:cNvPr>
          <p:cNvCxnSpPr>
            <a:cxnSpLocks/>
            <a:endCxn id="43" idx="2"/>
          </p:cNvCxnSpPr>
          <p:nvPr/>
        </p:nvCxnSpPr>
        <p:spPr>
          <a:xfrm>
            <a:off x="7905779" y="3189205"/>
            <a:ext cx="1425682" cy="236728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7" name="מחבר חץ ישר 76">
            <a:extLst>
              <a:ext uri="{FF2B5EF4-FFF2-40B4-BE49-F238E27FC236}">
                <a16:creationId xmlns:a16="http://schemas.microsoft.com/office/drawing/2014/main" id="{CC276255-AA6E-4112-8733-7847634D4594}"/>
              </a:ext>
            </a:extLst>
          </p:cNvPr>
          <p:cNvCxnSpPr>
            <a:cxnSpLocks/>
            <a:endCxn id="40" idx="2"/>
          </p:cNvCxnSpPr>
          <p:nvPr/>
        </p:nvCxnSpPr>
        <p:spPr>
          <a:xfrm flipV="1">
            <a:off x="7918799" y="3480149"/>
            <a:ext cx="1412666" cy="11249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79" name="מחבר חץ ישר 78">
            <a:extLst>
              <a:ext uri="{FF2B5EF4-FFF2-40B4-BE49-F238E27FC236}">
                <a16:creationId xmlns:a16="http://schemas.microsoft.com/office/drawing/2014/main" id="{6A151D5A-5CC0-4FC2-90CE-62D48D590DD4}"/>
              </a:ext>
            </a:extLst>
          </p:cNvPr>
          <p:cNvCxnSpPr>
            <a:cxnSpLocks/>
            <a:stCxn id="36" idx="6"/>
            <a:endCxn id="41" idx="2"/>
          </p:cNvCxnSpPr>
          <p:nvPr/>
        </p:nvCxnSpPr>
        <p:spPr>
          <a:xfrm flipV="1">
            <a:off x="7900735" y="3909701"/>
            <a:ext cx="1430727" cy="12630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2" name="מחבר חץ ישר 81">
            <a:extLst>
              <a:ext uri="{FF2B5EF4-FFF2-40B4-BE49-F238E27FC236}">
                <a16:creationId xmlns:a16="http://schemas.microsoft.com/office/drawing/2014/main" id="{93AF35F9-1729-4D23-96C1-8C163E2807DB}"/>
              </a:ext>
            </a:extLst>
          </p:cNvPr>
          <p:cNvCxnSpPr>
            <a:cxnSpLocks/>
            <a:endCxn id="42" idx="2"/>
          </p:cNvCxnSpPr>
          <p:nvPr/>
        </p:nvCxnSpPr>
        <p:spPr>
          <a:xfrm>
            <a:off x="7893171" y="3609103"/>
            <a:ext cx="1438291" cy="73015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4" name="מחבר חץ ישר 83">
            <a:extLst>
              <a:ext uri="{FF2B5EF4-FFF2-40B4-BE49-F238E27FC236}">
                <a16:creationId xmlns:a16="http://schemas.microsoft.com/office/drawing/2014/main" id="{0124E3FD-DEFF-4F14-BC34-7A35F2AE6BB1}"/>
              </a:ext>
            </a:extLst>
          </p:cNvPr>
          <p:cNvCxnSpPr>
            <a:cxnSpLocks/>
            <a:endCxn id="40" idx="2"/>
          </p:cNvCxnSpPr>
          <p:nvPr/>
        </p:nvCxnSpPr>
        <p:spPr>
          <a:xfrm flipV="1">
            <a:off x="7921288" y="3480149"/>
            <a:ext cx="1410177" cy="56730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7" name="מחבר חץ ישר 86">
            <a:extLst>
              <a:ext uri="{FF2B5EF4-FFF2-40B4-BE49-F238E27FC236}">
                <a16:creationId xmlns:a16="http://schemas.microsoft.com/office/drawing/2014/main" id="{817134FC-B123-4E3A-8A03-D38CCAF30CC2}"/>
              </a:ext>
            </a:extLst>
          </p:cNvPr>
          <p:cNvCxnSpPr>
            <a:cxnSpLocks/>
            <a:endCxn id="43" idx="2"/>
          </p:cNvCxnSpPr>
          <p:nvPr/>
        </p:nvCxnSpPr>
        <p:spPr>
          <a:xfrm>
            <a:off x="7911240" y="4047454"/>
            <a:ext cx="1420221" cy="1509033"/>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89" name="מחבר חץ ישר 88">
            <a:extLst>
              <a:ext uri="{FF2B5EF4-FFF2-40B4-BE49-F238E27FC236}">
                <a16:creationId xmlns:a16="http://schemas.microsoft.com/office/drawing/2014/main" id="{E096B1D2-A46D-4005-B074-6E45A7F9DB64}"/>
              </a:ext>
            </a:extLst>
          </p:cNvPr>
          <p:cNvCxnSpPr>
            <a:cxnSpLocks/>
            <a:endCxn id="43" idx="2"/>
          </p:cNvCxnSpPr>
          <p:nvPr/>
        </p:nvCxnSpPr>
        <p:spPr>
          <a:xfrm>
            <a:off x="7893167" y="3589415"/>
            <a:ext cx="1438294" cy="196707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1" name="מחבר חץ ישר 90">
            <a:extLst>
              <a:ext uri="{FF2B5EF4-FFF2-40B4-BE49-F238E27FC236}">
                <a16:creationId xmlns:a16="http://schemas.microsoft.com/office/drawing/2014/main" id="{3F825FC6-E39A-4B40-8339-D4E61784EDBB}"/>
              </a:ext>
            </a:extLst>
          </p:cNvPr>
          <p:cNvCxnSpPr>
            <a:cxnSpLocks/>
            <a:endCxn id="43" idx="2"/>
          </p:cNvCxnSpPr>
          <p:nvPr/>
        </p:nvCxnSpPr>
        <p:spPr>
          <a:xfrm flipV="1">
            <a:off x="7881406" y="5556487"/>
            <a:ext cx="1450055" cy="38005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3" name="מחבר חץ ישר 92">
            <a:extLst>
              <a:ext uri="{FF2B5EF4-FFF2-40B4-BE49-F238E27FC236}">
                <a16:creationId xmlns:a16="http://schemas.microsoft.com/office/drawing/2014/main" id="{FB726F14-1FD1-43B3-BFBB-DCA2A851CB7F}"/>
              </a:ext>
            </a:extLst>
          </p:cNvPr>
          <p:cNvCxnSpPr>
            <a:cxnSpLocks/>
            <a:endCxn id="40" idx="2"/>
          </p:cNvCxnSpPr>
          <p:nvPr/>
        </p:nvCxnSpPr>
        <p:spPr>
          <a:xfrm flipV="1">
            <a:off x="7881406" y="3480149"/>
            <a:ext cx="1450059" cy="2480918"/>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5" name="מחבר חץ ישר 94">
            <a:extLst>
              <a:ext uri="{FF2B5EF4-FFF2-40B4-BE49-F238E27FC236}">
                <a16:creationId xmlns:a16="http://schemas.microsoft.com/office/drawing/2014/main" id="{2339DC94-0B6C-412B-874A-E066D7FA6EDC}"/>
              </a:ext>
            </a:extLst>
          </p:cNvPr>
          <p:cNvCxnSpPr>
            <a:cxnSpLocks/>
            <a:endCxn id="41" idx="2"/>
          </p:cNvCxnSpPr>
          <p:nvPr/>
        </p:nvCxnSpPr>
        <p:spPr>
          <a:xfrm flipV="1">
            <a:off x="7918799" y="3909701"/>
            <a:ext cx="1412663" cy="202684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97" name="מחבר חץ ישר 96">
            <a:extLst>
              <a:ext uri="{FF2B5EF4-FFF2-40B4-BE49-F238E27FC236}">
                <a16:creationId xmlns:a16="http://schemas.microsoft.com/office/drawing/2014/main" id="{DF69BE6C-1F52-4813-8B0A-A288EA6AFFCA}"/>
              </a:ext>
            </a:extLst>
          </p:cNvPr>
          <p:cNvCxnSpPr>
            <a:cxnSpLocks/>
            <a:endCxn id="42" idx="2"/>
          </p:cNvCxnSpPr>
          <p:nvPr/>
        </p:nvCxnSpPr>
        <p:spPr>
          <a:xfrm flipV="1">
            <a:off x="7903466" y="4339253"/>
            <a:ext cx="1427996" cy="1585308"/>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0" name="מחבר חץ ישר 99">
            <a:extLst>
              <a:ext uri="{FF2B5EF4-FFF2-40B4-BE49-F238E27FC236}">
                <a16:creationId xmlns:a16="http://schemas.microsoft.com/office/drawing/2014/main" id="{72FE6B94-AC5E-4DA7-8D88-4A7DEDC402E1}"/>
              </a:ext>
            </a:extLst>
          </p:cNvPr>
          <p:cNvCxnSpPr>
            <a:cxnSpLocks/>
          </p:cNvCxnSpPr>
          <p:nvPr/>
        </p:nvCxnSpPr>
        <p:spPr>
          <a:xfrm>
            <a:off x="9759260" y="3858824"/>
            <a:ext cx="1430726" cy="328628"/>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1" name="מחבר חץ ישר 100">
            <a:extLst>
              <a:ext uri="{FF2B5EF4-FFF2-40B4-BE49-F238E27FC236}">
                <a16:creationId xmlns:a16="http://schemas.microsoft.com/office/drawing/2014/main" id="{B38B5EE9-AF61-48E4-823D-31FF5A069CC7}"/>
              </a:ext>
            </a:extLst>
          </p:cNvPr>
          <p:cNvCxnSpPr>
            <a:cxnSpLocks/>
          </p:cNvCxnSpPr>
          <p:nvPr/>
        </p:nvCxnSpPr>
        <p:spPr>
          <a:xfrm>
            <a:off x="9754217" y="3438935"/>
            <a:ext cx="1435769" cy="748517"/>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2" name="מחבר חץ ישר 101">
            <a:extLst>
              <a:ext uri="{FF2B5EF4-FFF2-40B4-BE49-F238E27FC236}">
                <a16:creationId xmlns:a16="http://schemas.microsoft.com/office/drawing/2014/main" id="{39B44AB3-9009-4067-A2D0-0E9AEB020137}"/>
              </a:ext>
            </a:extLst>
          </p:cNvPr>
          <p:cNvCxnSpPr>
            <a:cxnSpLocks/>
          </p:cNvCxnSpPr>
          <p:nvPr/>
        </p:nvCxnSpPr>
        <p:spPr>
          <a:xfrm>
            <a:off x="9754213" y="3448890"/>
            <a:ext cx="1435773" cy="116811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3" name="מחבר חץ ישר 102">
            <a:extLst>
              <a:ext uri="{FF2B5EF4-FFF2-40B4-BE49-F238E27FC236}">
                <a16:creationId xmlns:a16="http://schemas.microsoft.com/office/drawing/2014/main" id="{68AD712B-16A6-4B02-9540-693B8FB3F0F6}"/>
              </a:ext>
            </a:extLst>
          </p:cNvPr>
          <p:cNvCxnSpPr>
            <a:cxnSpLocks/>
            <a:endCxn id="60" idx="2"/>
          </p:cNvCxnSpPr>
          <p:nvPr/>
        </p:nvCxnSpPr>
        <p:spPr>
          <a:xfrm>
            <a:off x="9764303" y="3466956"/>
            <a:ext cx="1444597" cy="257498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4" name="מחבר חץ ישר 103">
            <a:extLst>
              <a:ext uri="{FF2B5EF4-FFF2-40B4-BE49-F238E27FC236}">
                <a16:creationId xmlns:a16="http://schemas.microsoft.com/office/drawing/2014/main" id="{63616A2A-A473-41CD-BB28-E55438EA73D9}"/>
              </a:ext>
            </a:extLst>
          </p:cNvPr>
          <p:cNvCxnSpPr>
            <a:cxnSpLocks/>
          </p:cNvCxnSpPr>
          <p:nvPr/>
        </p:nvCxnSpPr>
        <p:spPr>
          <a:xfrm flipV="1">
            <a:off x="9777323" y="3757900"/>
            <a:ext cx="1412666" cy="11249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5" name="מחבר חץ ישר 104">
            <a:extLst>
              <a:ext uri="{FF2B5EF4-FFF2-40B4-BE49-F238E27FC236}">
                <a16:creationId xmlns:a16="http://schemas.microsoft.com/office/drawing/2014/main" id="{503DC103-1738-4DD7-B830-9239881D95AC}"/>
              </a:ext>
            </a:extLst>
          </p:cNvPr>
          <p:cNvCxnSpPr>
            <a:cxnSpLocks/>
          </p:cNvCxnSpPr>
          <p:nvPr/>
        </p:nvCxnSpPr>
        <p:spPr>
          <a:xfrm flipV="1">
            <a:off x="9759259" y="4187452"/>
            <a:ext cx="1430727" cy="12630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6" name="מחבר חץ ישר 105">
            <a:extLst>
              <a:ext uri="{FF2B5EF4-FFF2-40B4-BE49-F238E27FC236}">
                <a16:creationId xmlns:a16="http://schemas.microsoft.com/office/drawing/2014/main" id="{3746B0A4-12CB-43FF-9AC0-859E55D17D77}"/>
              </a:ext>
            </a:extLst>
          </p:cNvPr>
          <p:cNvCxnSpPr>
            <a:cxnSpLocks/>
          </p:cNvCxnSpPr>
          <p:nvPr/>
        </p:nvCxnSpPr>
        <p:spPr>
          <a:xfrm>
            <a:off x="9751695" y="3886854"/>
            <a:ext cx="1438291" cy="73015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7" name="מחבר חץ ישר 106">
            <a:extLst>
              <a:ext uri="{FF2B5EF4-FFF2-40B4-BE49-F238E27FC236}">
                <a16:creationId xmlns:a16="http://schemas.microsoft.com/office/drawing/2014/main" id="{D9693CB5-5432-40CC-B15D-F90607576DC3}"/>
              </a:ext>
            </a:extLst>
          </p:cNvPr>
          <p:cNvCxnSpPr>
            <a:cxnSpLocks/>
          </p:cNvCxnSpPr>
          <p:nvPr/>
        </p:nvCxnSpPr>
        <p:spPr>
          <a:xfrm flipV="1">
            <a:off x="9779812" y="3757900"/>
            <a:ext cx="1410177" cy="56730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8" name="מחבר חץ ישר 107">
            <a:extLst>
              <a:ext uri="{FF2B5EF4-FFF2-40B4-BE49-F238E27FC236}">
                <a16:creationId xmlns:a16="http://schemas.microsoft.com/office/drawing/2014/main" id="{047EA628-BA67-4DA6-9686-D96EC9340C6C}"/>
              </a:ext>
            </a:extLst>
          </p:cNvPr>
          <p:cNvCxnSpPr>
            <a:cxnSpLocks/>
            <a:endCxn id="60" idx="2"/>
          </p:cNvCxnSpPr>
          <p:nvPr/>
        </p:nvCxnSpPr>
        <p:spPr>
          <a:xfrm>
            <a:off x="9769764" y="4325205"/>
            <a:ext cx="1439136" cy="1716733"/>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09" name="מחבר חץ ישר 108">
            <a:extLst>
              <a:ext uri="{FF2B5EF4-FFF2-40B4-BE49-F238E27FC236}">
                <a16:creationId xmlns:a16="http://schemas.microsoft.com/office/drawing/2014/main" id="{9951855A-196E-4465-99F2-74A8C5B9D3D6}"/>
              </a:ext>
            </a:extLst>
          </p:cNvPr>
          <p:cNvCxnSpPr>
            <a:cxnSpLocks/>
            <a:endCxn id="60" idx="2"/>
          </p:cNvCxnSpPr>
          <p:nvPr/>
        </p:nvCxnSpPr>
        <p:spPr>
          <a:xfrm>
            <a:off x="9751691" y="3867166"/>
            <a:ext cx="1457209" cy="217477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0" name="מחבר חץ ישר 109">
            <a:extLst>
              <a:ext uri="{FF2B5EF4-FFF2-40B4-BE49-F238E27FC236}">
                <a16:creationId xmlns:a16="http://schemas.microsoft.com/office/drawing/2014/main" id="{4037A5D5-5843-4950-AC44-55F96DF2494E}"/>
              </a:ext>
            </a:extLst>
          </p:cNvPr>
          <p:cNvCxnSpPr>
            <a:cxnSpLocks/>
            <a:stCxn id="43" idx="6"/>
            <a:endCxn id="60" idx="2"/>
          </p:cNvCxnSpPr>
          <p:nvPr/>
        </p:nvCxnSpPr>
        <p:spPr>
          <a:xfrm>
            <a:off x="9744546" y="5556487"/>
            <a:ext cx="1464354" cy="485451"/>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1" name="מחבר חץ ישר 110">
            <a:extLst>
              <a:ext uri="{FF2B5EF4-FFF2-40B4-BE49-F238E27FC236}">
                <a16:creationId xmlns:a16="http://schemas.microsoft.com/office/drawing/2014/main" id="{D98D910F-519A-47F6-9FD6-B3FDF3BABD6B}"/>
              </a:ext>
            </a:extLst>
          </p:cNvPr>
          <p:cNvCxnSpPr>
            <a:cxnSpLocks/>
            <a:stCxn id="43" idx="6"/>
          </p:cNvCxnSpPr>
          <p:nvPr/>
        </p:nvCxnSpPr>
        <p:spPr>
          <a:xfrm flipV="1">
            <a:off x="9744546" y="3757901"/>
            <a:ext cx="1445443" cy="179858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2" name="מחבר חץ ישר 111">
            <a:extLst>
              <a:ext uri="{FF2B5EF4-FFF2-40B4-BE49-F238E27FC236}">
                <a16:creationId xmlns:a16="http://schemas.microsoft.com/office/drawing/2014/main" id="{4DE4A291-3902-4FE4-B68C-EFFFA973F98A}"/>
              </a:ext>
            </a:extLst>
          </p:cNvPr>
          <p:cNvCxnSpPr>
            <a:cxnSpLocks/>
            <a:stCxn id="43" idx="6"/>
          </p:cNvCxnSpPr>
          <p:nvPr/>
        </p:nvCxnSpPr>
        <p:spPr>
          <a:xfrm flipV="1">
            <a:off x="9744546" y="4187453"/>
            <a:ext cx="1445440" cy="136903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3" name="מחבר חץ ישר 112">
            <a:extLst>
              <a:ext uri="{FF2B5EF4-FFF2-40B4-BE49-F238E27FC236}">
                <a16:creationId xmlns:a16="http://schemas.microsoft.com/office/drawing/2014/main" id="{80E59F96-A275-4BE9-AEC0-D557B475A687}"/>
              </a:ext>
            </a:extLst>
          </p:cNvPr>
          <p:cNvCxnSpPr>
            <a:cxnSpLocks/>
            <a:stCxn id="43" idx="6"/>
          </p:cNvCxnSpPr>
          <p:nvPr/>
        </p:nvCxnSpPr>
        <p:spPr>
          <a:xfrm flipV="1">
            <a:off x="9744546" y="4617005"/>
            <a:ext cx="1445440" cy="93948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1" name="מחבר חץ ישר 150">
            <a:extLst>
              <a:ext uri="{FF2B5EF4-FFF2-40B4-BE49-F238E27FC236}">
                <a16:creationId xmlns:a16="http://schemas.microsoft.com/office/drawing/2014/main" id="{01C7D8AD-AA28-469B-9A15-034C6FA58B68}"/>
              </a:ext>
            </a:extLst>
          </p:cNvPr>
          <p:cNvCxnSpPr>
            <a:cxnSpLocks/>
          </p:cNvCxnSpPr>
          <p:nvPr/>
        </p:nvCxnSpPr>
        <p:spPr>
          <a:xfrm>
            <a:off x="9759253" y="3858824"/>
            <a:ext cx="1430726" cy="328628"/>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2" name="מחבר חץ ישר 151">
            <a:extLst>
              <a:ext uri="{FF2B5EF4-FFF2-40B4-BE49-F238E27FC236}">
                <a16:creationId xmlns:a16="http://schemas.microsoft.com/office/drawing/2014/main" id="{3E4E9383-4193-41A8-B197-124999CA1AC6}"/>
              </a:ext>
            </a:extLst>
          </p:cNvPr>
          <p:cNvCxnSpPr>
            <a:cxnSpLocks/>
          </p:cNvCxnSpPr>
          <p:nvPr/>
        </p:nvCxnSpPr>
        <p:spPr>
          <a:xfrm>
            <a:off x="9754210" y="3438935"/>
            <a:ext cx="1435769" cy="748517"/>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3" name="מחבר חץ ישר 152">
            <a:extLst>
              <a:ext uri="{FF2B5EF4-FFF2-40B4-BE49-F238E27FC236}">
                <a16:creationId xmlns:a16="http://schemas.microsoft.com/office/drawing/2014/main" id="{5B4B6299-185B-42DB-9B24-4AE031ABC9C3}"/>
              </a:ext>
            </a:extLst>
          </p:cNvPr>
          <p:cNvCxnSpPr>
            <a:cxnSpLocks/>
          </p:cNvCxnSpPr>
          <p:nvPr/>
        </p:nvCxnSpPr>
        <p:spPr>
          <a:xfrm>
            <a:off x="9754206" y="3448890"/>
            <a:ext cx="1435773" cy="116811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4" name="מחבר חץ ישר 153">
            <a:extLst>
              <a:ext uri="{FF2B5EF4-FFF2-40B4-BE49-F238E27FC236}">
                <a16:creationId xmlns:a16="http://schemas.microsoft.com/office/drawing/2014/main" id="{7EF4EBB0-21BC-4363-BED8-46717AF18909}"/>
              </a:ext>
            </a:extLst>
          </p:cNvPr>
          <p:cNvCxnSpPr>
            <a:cxnSpLocks/>
          </p:cNvCxnSpPr>
          <p:nvPr/>
        </p:nvCxnSpPr>
        <p:spPr>
          <a:xfrm>
            <a:off x="9764296" y="3466956"/>
            <a:ext cx="1444597" cy="257498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5" name="מחבר חץ ישר 154">
            <a:extLst>
              <a:ext uri="{FF2B5EF4-FFF2-40B4-BE49-F238E27FC236}">
                <a16:creationId xmlns:a16="http://schemas.microsoft.com/office/drawing/2014/main" id="{1F3CF75B-53B1-472A-B8B2-73982A455F51}"/>
              </a:ext>
            </a:extLst>
          </p:cNvPr>
          <p:cNvCxnSpPr>
            <a:cxnSpLocks/>
            <a:endCxn id="49" idx="2"/>
          </p:cNvCxnSpPr>
          <p:nvPr/>
        </p:nvCxnSpPr>
        <p:spPr>
          <a:xfrm flipV="1">
            <a:off x="9777316" y="2801571"/>
            <a:ext cx="1431584" cy="106882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6" name="מחבר חץ ישר 155">
            <a:extLst>
              <a:ext uri="{FF2B5EF4-FFF2-40B4-BE49-F238E27FC236}">
                <a16:creationId xmlns:a16="http://schemas.microsoft.com/office/drawing/2014/main" id="{4861E365-764C-4BE0-B1FF-90C14FEDC7BA}"/>
              </a:ext>
            </a:extLst>
          </p:cNvPr>
          <p:cNvCxnSpPr>
            <a:cxnSpLocks/>
          </p:cNvCxnSpPr>
          <p:nvPr/>
        </p:nvCxnSpPr>
        <p:spPr>
          <a:xfrm flipV="1">
            <a:off x="9759252" y="4187452"/>
            <a:ext cx="1430727" cy="12630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7" name="מחבר חץ ישר 156">
            <a:extLst>
              <a:ext uri="{FF2B5EF4-FFF2-40B4-BE49-F238E27FC236}">
                <a16:creationId xmlns:a16="http://schemas.microsoft.com/office/drawing/2014/main" id="{0FCAE61A-BB32-48DA-BBDA-5B27AC74C758}"/>
              </a:ext>
            </a:extLst>
          </p:cNvPr>
          <p:cNvCxnSpPr>
            <a:cxnSpLocks/>
          </p:cNvCxnSpPr>
          <p:nvPr/>
        </p:nvCxnSpPr>
        <p:spPr>
          <a:xfrm>
            <a:off x="9751688" y="3886854"/>
            <a:ext cx="1438291" cy="73015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8" name="מחבר חץ ישר 157">
            <a:extLst>
              <a:ext uri="{FF2B5EF4-FFF2-40B4-BE49-F238E27FC236}">
                <a16:creationId xmlns:a16="http://schemas.microsoft.com/office/drawing/2014/main" id="{A363C77B-8660-41AB-932E-31E0D9C77154}"/>
              </a:ext>
            </a:extLst>
          </p:cNvPr>
          <p:cNvCxnSpPr>
            <a:cxnSpLocks/>
            <a:endCxn id="49" idx="2"/>
          </p:cNvCxnSpPr>
          <p:nvPr/>
        </p:nvCxnSpPr>
        <p:spPr>
          <a:xfrm flipV="1">
            <a:off x="9779805" y="2801571"/>
            <a:ext cx="1429095" cy="152363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59" name="מחבר חץ ישר 158">
            <a:extLst>
              <a:ext uri="{FF2B5EF4-FFF2-40B4-BE49-F238E27FC236}">
                <a16:creationId xmlns:a16="http://schemas.microsoft.com/office/drawing/2014/main" id="{BD6C8D26-6531-4C2A-8452-B0EB346242E2}"/>
              </a:ext>
            </a:extLst>
          </p:cNvPr>
          <p:cNvCxnSpPr>
            <a:cxnSpLocks/>
          </p:cNvCxnSpPr>
          <p:nvPr/>
        </p:nvCxnSpPr>
        <p:spPr>
          <a:xfrm>
            <a:off x="9769757" y="4325205"/>
            <a:ext cx="1439136" cy="1716733"/>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0" name="מחבר חץ ישר 159">
            <a:extLst>
              <a:ext uri="{FF2B5EF4-FFF2-40B4-BE49-F238E27FC236}">
                <a16:creationId xmlns:a16="http://schemas.microsoft.com/office/drawing/2014/main" id="{7F2B8337-BB77-4AFD-9475-84FB089400F5}"/>
              </a:ext>
            </a:extLst>
          </p:cNvPr>
          <p:cNvCxnSpPr>
            <a:cxnSpLocks/>
          </p:cNvCxnSpPr>
          <p:nvPr/>
        </p:nvCxnSpPr>
        <p:spPr>
          <a:xfrm>
            <a:off x="9751684" y="3867166"/>
            <a:ext cx="1457209" cy="217477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1" name="מחבר חץ ישר 160">
            <a:extLst>
              <a:ext uri="{FF2B5EF4-FFF2-40B4-BE49-F238E27FC236}">
                <a16:creationId xmlns:a16="http://schemas.microsoft.com/office/drawing/2014/main" id="{4ED29AE7-8E95-4580-B261-A59170AF351E}"/>
              </a:ext>
            </a:extLst>
          </p:cNvPr>
          <p:cNvCxnSpPr>
            <a:cxnSpLocks/>
          </p:cNvCxnSpPr>
          <p:nvPr/>
        </p:nvCxnSpPr>
        <p:spPr>
          <a:xfrm>
            <a:off x="9744539" y="5556487"/>
            <a:ext cx="1464354" cy="485451"/>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2" name="מחבר חץ ישר 161">
            <a:extLst>
              <a:ext uri="{FF2B5EF4-FFF2-40B4-BE49-F238E27FC236}">
                <a16:creationId xmlns:a16="http://schemas.microsoft.com/office/drawing/2014/main" id="{E08A6ADF-1AA8-497A-A3DC-F40FC08D2A51}"/>
              </a:ext>
            </a:extLst>
          </p:cNvPr>
          <p:cNvCxnSpPr>
            <a:cxnSpLocks/>
            <a:endCxn id="44" idx="2"/>
          </p:cNvCxnSpPr>
          <p:nvPr/>
        </p:nvCxnSpPr>
        <p:spPr>
          <a:xfrm flipV="1">
            <a:off x="9744539" y="2324087"/>
            <a:ext cx="1464361" cy="323240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3" name="מחבר חץ ישר 162">
            <a:extLst>
              <a:ext uri="{FF2B5EF4-FFF2-40B4-BE49-F238E27FC236}">
                <a16:creationId xmlns:a16="http://schemas.microsoft.com/office/drawing/2014/main" id="{CB6D91A7-73AA-42A5-9D3E-8E7B7DE6ADED}"/>
              </a:ext>
            </a:extLst>
          </p:cNvPr>
          <p:cNvCxnSpPr>
            <a:cxnSpLocks/>
            <a:endCxn id="59" idx="2"/>
          </p:cNvCxnSpPr>
          <p:nvPr/>
        </p:nvCxnSpPr>
        <p:spPr>
          <a:xfrm>
            <a:off x="9744539" y="5556488"/>
            <a:ext cx="1464361" cy="796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64" name="מחבר חץ ישר 163">
            <a:extLst>
              <a:ext uri="{FF2B5EF4-FFF2-40B4-BE49-F238E27FC236}">
                <a16:creationId xmlns:a16="http://schemas.microsoft.com/office/drawing/2014/main" id="{57123D5D-42DE-4E3C-A6C6-C31821FD797B}"/>
              </a:ext>
            </a:extLst>
          </p:cNvPr>
          <p:cNvCxnSpPr>
            <a:cxnSpLocks/>
          </p:cNvCxnSpPr>
          <p:nvPr/>
        </p:nvCxnSpPr>
        <p:spPr>
          <a:xfrm flipV="1">
            <a:off x="9744539" y="4617005"/>
            <a:ext cx="1445440" cy="93948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99" name="מחבר חץ ישר 198">
            <a:extLst>
              <a:ext uri="{FF2B5EF4-FFF2-40B4-BE49-F238E27FC236}">
                <a16:creationId xmlns:a16="http://schemas.microsoft.com/office/drawing/2014/main" id="{514C2449-DF75-4510-A223-C53F1197E9FB}"/>
              </a:ext>
            </a:extLst>
          </p:cNvPr>
          <p:cNvCxnSpPr>
            <a:cxnSpLocks/>
          </p:cNvCxnSpPr>
          <p:nvPr/>
        </p:nvCxnSpPr>
        <p:spPr>
          <a:xfrm>
            <a:off x="9759253" y="3858824"/>
            <a:ext cx="1430726" cy="328628"/>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0" name="מחבר חץ ישר 199">
            <a:extLst>
              <a:ext uri="{FF2B5EF4-FFF2-40B4-BE49-F238E27FC236}">
                <a16:creationId xmlns:a16="http://schemas.microsoft.com/office/drawing/2014/main" id="{C4D1EE80-52A1-47E7-920F-2716D69EF50D}"/>
              </a:ext>
            </a:extLst>
          </p:cNvPr>
          <p:cNvCxnSpPr>
            <a:cxnSpLocks/>
          </p:cNvCxnSpPr>
          <p:nvPr/>
        </p:nvCxnSpPr>
        <p:spPr>
          <a:xfrm>
            <a:off x="9754210" y="3438935"/>
            <a:ext cx="1435769" cy="748517"/>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1" name="מחבר חץ ישר 200">
            <a:extLst>
              <a:ext uri="{FF2B5EF4-FFF2-40B4-BE49-F238E27FC236}">
                <a16:creationId xmlns:a16="http://schemas.microsoft.com/office/drawing/2014/main" id="{FE3C4745-A402-4FCF-8C79-476EF0A75215}"/>
              </a:ext>
            </a:extLst>
          </p:cNvPr>
          <p:cNvCxnSpPr>
            <a:cxnSpLocks/>
          </p:cNvCxnSpPr>
          <p:nvPr/>
        </p:nvCxnSpPr>
        <p:spPr>
          <a:xfrm>
            <a:off x="9754206" y="3448890"/>
            <a:ext cx="1435773" cy="116811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2" name="מחבר חץ ישר 201">
            <a:extLst>
              <a:ext uri="{FF2B5EF4-FFF2-40B4-BE49-F238E27FC236}">
                <a16:creationId xmlns:a16="http://schemas.microsoft.com/office/drawing/2014/main" id="{14B3BC0B-F819-48C4-983F-3879696A045D}"/>
              </a:ext>
            </a:extLst>
          </p:cNvPr>
          <p:cNvCxnSpPr>
            <a:cxnSpLocks/>
          </p:cNvCxnSpPr>
          <p:nvPr/>
        </p:nvCxnSpPr>
        <p:spPr>
          <a:xfrm>
            <a:off x="9764296" y="3466956"/>
            <a:ext cx="1444597" cy="257498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3" name="מחבר חץ ישר 202">
            <a:extLst>
              <a:ext uri="{FF2B5EF4-FFF2-40B4-BE49-F238E27FC236}">
                <a16:creationId xmlns:a16="http://schemas.microsoft.com/office/drawing/2014/main" id="{B47C8322-DFA4-4267-9C8B-BAEF45402FE0}"/>
              </a:ext>
            </a:extLst>
          </p:cNvPr>
          <p:cNvCxnSpPr>
            <a:cxnSpLocks/>
          </p:cNvCxnSpPr>
          <p:nvPr/>
        </p:nvCxnSpPr>
        <p:spPr>
          <a:xfrm flipV="1">
            <a:off x="9777316" y="3757900"/>
            <a:ext cx="1412666" cy="11249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4" name="מחבר חץ ישר 203">
            <a:extLst>
              <a:ext uri="{FF2B5EF4-FFF2-40B4-BE49-F238E27FC236}">
                <a16:creationId xmlns:a16="http://schemas.microsoft.com/office/drawing/2014/main" id="{21662954-BA0B-49D7-A00E-3388D5D2CFE7}"/>
              </a:ext>
            </a:extLst>
          </p:cNvPr>
          <p:cNvCxnSpPr>
            <a:cxnSpLocks/>
          </p:cNvCxnSpPr>
          <p:nvPr/>
        </p:nvCxnSpPr>
        <p:spPr>
          <a:xfrm flipV="1">
            <a:off x="9759252" y="4187452"/>
            <a:ext cx="1430727" cy="12630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5" name="מחבר חץ ישר 204">
            <a:extLst>
              <a:ext uri="{FF2B5EF4-FFF2-40B4-BE49-F238E27FC236}">
                <a16:creationId xmlns:a16="http://schemas.microsoft.com/office/drawing/2014/main" id="{533461A3-99DD-4657-B0C7-BD37029486C9}"/>
              </a:ext>
            </a:extLst>
          </p:cNvPr>
          <p:cNvCxnSpPr>
            <a:cxnSpLocks/>
          </p:cNvCxnSpPr>
          <p:nvPr/>
        </p:nvCxnSpPr>
        <p:spPr>
          <a:xfrm>
            <a:off x="9751688" y="3886854"/>
            <a:ext cx="1438291" cy="73015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6" name="מחבר חץ ישר 205">
            <a:extLst>
              <a:ext uri="{FF2B5EF4-FFF2-40B4-BE49-F238E27FC236}">
                <a16:creationId xmlns:a16="http://schemas.microsoft.com/office/drawing/2014/main" id="{053B802C-5CE2-4213-B4EB-D6AAF5669051}"/>
              </a:ext>
            </a:extLst>
          </p:cNvPr>
          <p:cNvCxnSpPr>
            <a:cxnSpLocks/>
          </p:cNvCxnSpPr>
          <p:nvPr/>
        </p:nvCxnSpPr>
        <p:spPr>
          <a:xfrm flipV="1">
            <a:off x="9779805" y="3757900"/>
            <a:ext cx="1410177" cy="56730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7" name="מחבר חץ ישר 206">
            <a:extLst>
              <a:ext uri="{FF2B5EF4-FFF2-40B4-BE49-F238E27FC236}">
                <a16:creationId xmlns:a16="http://schemas.microsoft.com/office/drawing/2014/main" id="{00FB6CCF-4423-4FD9-9B57-40EE1109C891}"/>
              </a:ext>
            </a:extLst>
          </p:cNvPr>
          <p:cNvCxnSpPr>
            <a:cxnSpLocks/>
          </p:cNvCxnSpPr>
          <p:nvPr/>
        </p:nvCxnSpPr>
        <p:spPr>
          <a:xfrm>
            <a:off x="9769757" y="4325205"/>
            <a:ext cx="1439136" cy="1716733"/>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8" name="מחבר חץ ישר 207">
            <a:extLst>
              <a:ext uri="{FF2B5EF4-FFF2-40B4-BE49-F238E27FC236}">
                <a16:creationId xmlns:a16="http://schemas.microsoft.com/office/drawing/2014/main" id="{A7631A17-346E-4DF2-B9AF-4162A9C806E1}"/>
              </a:ext>
            </a:extLst>
          </p:cNvPr>
          <p:cNvCxnSpPr>
            <a:cxnSpLocks/>
          </p:cNvCxnSpPr>
          <p:nvPr/>
        </p:nvCxnSpPr>
        <p:spPr>
          <a:xfrm>
            <a:off x="9751684" y="3867166"/>
            <a:ext cx="1457209" cy="217477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09" name="מחבר חץ ישר 208">
            <a:extLst>
              <a:ext uri="{FF2B5EF4-FFF2-40B4-BE49-F238E27FC236}">
                <a16:creationId xmlns:a16="http://schemas.microsoft.com/office/drawing/2014/main" id="{BA02EEA5-509D-4346-AE49-50FE64B74999}"/>
              </a:ext>
            </a:extLst>
          </p:cNvPr>
          <p:cNvCxnSpPr>
            <a:cxnSpLocks/>
          </p:cNvCxnSpPr>
          <p:nvPr/>
        </p:nvCxnSpPr>
        <p:spPr>
          <a:xfrm>
            <a:off x="9744539" y="5556487"/>
            <a:ext cx="1464354" cy="485451"/>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0" name="מחבר חץ ישר 209">
            <a:extLst>
              <a:ext uri="{FF2B5EF4-FFF2-40B4-BE49-F238E27FC236}">
                <a16:creationId xmlns:a16="http://schemas.microsoft.com/office/drawing/2014/main" id="{16BD5B2C-C2B7-414D-B1DD-562353220DB9}"/>
              </a:ext>
            </a:extLst>
          </p:cNvPr>
          <p:cNvCxnSpPr>
            <a:cxnSpLocks/>
          </p:cNvCxnSpPr>
          <p:nvPr/>
        </p:nvCxnSpPr>
        <p:spPr>
          <a:xfrm flipV="1">
            <a:off x="9744539" y="3757901"/>
            <a:ext cx="1445443" cy="179858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1" name="מחבר חץ ישר 210">
            <a:extLst>
              <a:ext uri="{FF2B5EF4-FFF2-40B4-BE49-F238E27FC236}">
                <a16:creationId xmlns:a16="http://schemas.microsoft.com/office/drawing/2014/main" id="{91B7DCAF-79BF-48BB-BBF4-21205F2E569D}"/>
              </a:ext>
            </a:extLst>
          </p:cNvPr>
          <p:cNvCxnSpPr>
            <a:cxnSpLocks/>
          </p:cNvCxnSpPr>
          <p:nvPr/>
        </p:nvCxnSpPr>
        <p:spPr>
          <a:xfrm flipV="1">
            <a:off x="9744539" y="4187453"/>
            <a:ext cx="1445440" cy="136903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2" name="מחבר חץ ישר 211">
            <a:extLst>
              <a:ext uri="{FF2B5EF4-FFF2-40B4-BE49-F238E27FC236}">
                <a16:creationId xmlns:a16="http://schemas.microsoft.com/office/drawing/2014/main" id="{FF405ABA-9E45-40E9-A594-4CB108A2981E}"/>
              </a:ext>
            </a:extLst>
          </p:cNvPr>
          <p:cNvCxnSpPr>
            <a:cxnSpLocks/>
          </p:cNvCxnSpPr>
          <p:nvPr/>
        </p:nvCxnSpPr>
        <p:spPr>
          <a:xfrm flipV="1">
            <a:off x="9744539" y="4617005"/>
            <a:ext cx="1445440" cy="93948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3" name="מחבר חץ ישר 212">
            <a:extLst>
              <a:ext uri="{FF2B5EF4-FFF2-40B4-BE49-F238E27FC236}">
                <a16:creationId xmlns:a16="http://schemas.microsoft.com/office/drawing/2014/main" id="{F9A9DA16-09D1-44C5-B56F-A474E07DD0A9}"/>
              </a:ext>
            </a:extLst>
          </p:cNvPr>
          <p:cNvCxnSpPr>
            <a:cxnSpLocks/>
            <a:endCxn id="61" idx="2"/>
          </p:cNvCxnSpPr>
          <p:nvPr/>
        </p:nvCxnSpPr>
        <p:spPr>
          <a:xfrm>
            <a:off x="9759248" y="3858823"/>
            <a:ext cx="1449652" cy="265968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4" name="מחבר חץ ישר 213">
            <a:extLst>
              <a:ext uri="{FF2B5EF4-FFF2-40B4-BE49-F238E27FC236}">
                <a16:creationId xmlns:a16="http://schemas.microsoft.com/office/drawing/2014/main" id="{7D17C5CE-DC70-44F0-AFA1-95B8D8AD3AF6}"/>
              </a:ext>
            </a:extLst>
          </p:cNvPr>
          <p:cNvCxnSpPr>
            <a:cxnSpLocks/>
            <a:endCxn id="61" idx="2"/>
          </p:cNvCxnSpPr>
          <p:nvPr/>
        </p:nvCxnSpPr>
        <p:spPr>
          <a:xfrm>
            <a:off x="9754205" y="3438934"/>
            <a:ext cx="1454695" cy="3079571"/>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5" name="מחבר חץ ישר 214">
            <a:extLst>
              <a:ext uri="{FF2B5EF4-FFF2-40B4-BE49-F238E27FC236}">
                <a16:creationId xmlns:a16="http://schemas.microsoft.com/office/drawing/2014/main" id="{65E64E04-138E-436F-B75C-951DD0A19D90}"/>
              </a:ext>
            </a:extLst>
          </p:cNvPr>
          <p:cNvCxnSpPr>
            <a:cxnSpLocks/>
            <a:endCxn id="61" idx="2"/>
          </p:cNvCxnSpPr>
          <p:nvPr/>
        </p:nvCxnSpPr>
        <p:spPr>
          <a:xfrm>
            <a:off x="9754201" y="3448889"/>
            <a:ext cx="1454699" cy="306961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6" name="מחבר חץ ישר 215">
            <a:extLst>
              <a:ext uri="{FF2B5EF4-FFF2-40B4-BE49-F238E27FC236}">
                <a16:creationId xmlns:a16="http://schemas.microsoft.com/office/drawing/2014/main" id="{A387785E-8888-4D88-8EF0-91CEBC90A94E}"/>
              </a:ext>
            </a:extLst>
          </p:cNvPr>
          <p:cNvCxnSpPr>
            <a:cxnSpLocks/>
            <a:endCxn id="61" idx="2"/>
          </p:cNvCxnSpPr>
          <p:nvPr/>
        </p:nvCxnSpPr>
        <p:spPr>
          <a:xfrm>
            <a:off x="9764291" y="3466955"/>
            <a:ext cx="1444609" cy="305155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7" name="מחבר חץ ישר 216">
            <a:extLst>
              <a:ext uri="{FF2B5EF4-FFF2-40B4-BE49-F238E27FC236}">
                <a16:creationId xmlns:a16="http://schemas.microsoft.com/office/drawing/2014/main" id="{85296D13-FEAD-4BCD-B8C7-0696B9B21516}"/>
              </a:ext>
            </a:extLst>
          </p:cNvPr>
          <p:cNvCxnSpPr>
            <a:cxnSpLocks/>
            <a:endCxn id="61" idx="2"/>
          </p:cNvCxnSpPr>
          <p:nvPr/>
        </p:nvCxnSpPr>
        <p:spPr>
          <a:xfrm>
            <a:off x="9777311" y="3870393"/>
            <a:ext cx="1431589" cy="264811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8" name="מחבר חץ ישר 217">
            <a:extLst>
              <a:ext uri="{FF2B5EF4-FFF2-40B4-BE49-F238E27FC236}">
                <a16:creationId xmlns:a16="http://schemas.microsoft.com/office/drawing/2014/main" id="{D9EE3687-6F1F-4026-9FFB-90685A2CF084}"/>
              </a:ext>
            </a:extLst>
          </p:cNvPr>
          <p:cNvCxnSpPr>
            <a:cxnSpLocks/>
            <a:endCxn id="61" idx="2"/>
          </p:cNvCxnSpPr>
          <p:nvPr/>
        </p:nvCxnSpPr>
        <p:spPr>
          <a:xfrm>
            <a:off x="9759247" y="4313755"/>
            <a:ext cx="1449653" cy="220475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19" name="מחבר חץ ישר 218">
            <a:extLst>
              <a:ext uri="{FF2B5EF4-FFF2-40B4-BE49-F238E27FC236}">
                <a16:creationId xmlns:a16="http://schemas.microsoft.com/office/drawing/2014/main" id="{1D074E81-1682-4ABA-B735-7E39BAA51560}"/>
              </a:ext>
            </a:extLst>
          </p:cNvPr>
          <p:cNvCxnSpPr>
            <a:cxnSpLocks/>
            <a:endCxn id="61" idx="2"/>
          </p:cNvCxnSpPr>
          <p:nvPr/>
        </p:nvCxnSpPr>
        <p:spPr>
          <a:xfrm>
            <a:off x="9751683" y="3886853"/>
            <a:ext cx="1457217" cy="263165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20" name="מחבר חץ ישר 219">
            <a:extLst>
              <a:ext uri="{FF2B5EF4-FFF2-40B4-BE49-F238E27FC236}">
                <a16:creationId xmlns:a16="http://schemas.microsoft.com/office/drawing/2014/main" id="{CC8DAF64-0980-4E7A-BF02-900CC7C0CF65}"/>
              </a:ext>
            </a:extLst>
          </p:cNvPr>
          <p:cNvCxnSpPr>
            <a:cxnSpLocks/>
            <a:endCxn id="61" idx="2"/>
          </p:cNvCxnSpPr>
          <p:nvPr/>
        </p:nvCxnSpPr>
        <p:spPr>
          <a:xfrm>
            <a:off x="9779800" y="4325205"/>
            <a:ext cx="1429100" cy="219330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21" name="מחבר חץ ישר 220">
            <a:extLst>
              <a:ext uri="{FF2B5EF4-FFF2-40B4-BE49-F238E27FC236}">
                <a16:creationId xmlns:a16="http://schemas.microsoft.com/office/drawing/2014/main" id="{987DDD8F-A4D2-445D-8749-91EB70247ABA}"/>
              </a:ext>
            </a:extLst>
          </p:cNvPr>
          <p:cNvCxnSpPr>
            <a:cxnSpLocks/>
            <a:endCxn id="61" idx="2"/>
          </p:cNvCxnSpPr>
          <p:nvPr/>
        </p:nvCxnSpPr>
        <p:spPr>
          <a:xfrm>
            <a:off x="9769752" y="4325204"/>
            <a:ext cx="1439148" cy="2193301"/>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22" name="מחבר חץ ישר 221">
            <a:extLst>
              <a:ext uri="{FF2B5EF4-FFF2-40B4-BE49-F238E27FC236}">
                <a16:creationId xmlns:a16="http://schemas.microsoft.com/office/drawing/2014/main" id="{CEBBD629-5093-4AD9-BA1C-4DB035D15C3A}"/>
              </a:ext>
            </a:extLst>
          </p:cNvPr>
          <p:cNvCxnSpPr>
            <a:cxnSpLocks/>
            <a:endCxn id="61" idx="2"/>
          </p:cNvCxnSpPr>
          <p:nvPr/>
        </p:nvCxnSpPr>
        <p:spPr>
          <a:xfrm>
            <a:off x="9751679" y="3867165"/>
            <a:ext cx="1457221" cy="265134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23" name="מחבר חץ ישר 222">
            <a:extLst>
              <a:ext uri="{FF2B5EF4-FFF2-40B4-BE49-F238E27FC236}">
                <a16:creationId xmlns:a16="http://schemas.microsoft.com/office/drawing/2014/main" id="{BBF2120B-1385-4D2B-936B-1E552DF92A30}"/>
              </a:ext>
            </a:extLst>
          </p:cNvPr>
          <p:cNvCxnSpPr>
            <a:cxnSpLocks/>
            <a:endCxn id="61" idx="2"/>
          </p:cNvCxnSpPr>
          <p:nvPr/>
        </p:nvCxnSpPr>
        <p:spPr>
          <a:xfrm>
            <a:off x="9744534" y="5556486"/>
            <a:ext cx="1464366" cy="962019"/>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24" name="מחבר חץ ישר 223">
            <a:extLst>
              <a:ext uri="{FF2B5EF4-FFF2-40B4-BE49-F238E27FC236}">
                <a16:creationId xmlns:a16="http://schemas.microsoft.com/office/drawing/2014/main" id="{99EBDA4B-000A-4146-ACEE-9F2074B16F5C}"/>
              </a:ext>
            </a:extLst>
          </p:cNvPr>
          <p:cNvCxnSpPr>
            <a:cxnSpLocks/>
            <a:endCxn id="61" idx="2"/>
          </p:cNvCxnSpPr>
          <p:nvPr/>
        </p:nvCxnSpPr>
        <p:spPr>
          <a:xfrm>
            <a:off x="9744534" y="5556486"/>
            <a:ext cx="1464366" cy="962019"/>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25" name="מחבר חץ ישר 224">
            <a:extLst>
              <a:ext uri="{FF2B5EF4-FFF2-40B4-BE49-F238E27FC236}">
                <a16:creationId xmlns:a16="http://schemas.microsoft.com/office/drawing/2014/main" id="{B17BFE92-C425-4C8E-B03F-D1452DD2D4BD}"/>
              </a:ext>
            </a:extLst>
          </p:cNvPr>
          <p:cNvCxnSpPr>
            <a:cxnSpLocks/>
            <a:endCxn id="61" idx="2"/>
          </p:cNvCxnSpPr>
          <p:nvPr/>
        </p:nvCxnSpPr>
        <p:spPr>
          <a:xfrm>
            <a:off x="9744534" y="5556486"/>
            <a:ext cx="1464366" cy="962019"/>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26" name="מחבר חץ ישר 225">
            <a:extLst>
              <a:ext uri="{FF2B5EF4-FFF2-40B4-BE49-F238E27FC236}">
                <a16:creationId xmlns:a16="http://schemas.microsoft.com/office/drawing/2014/main" id="{1D84089A-54AC-430D-90A1-7018A2B006F0}"/>
              </a:ext>
            </a:extLst>
          </p:cNvPr>
          <p:cNvCxnSpPr>
            <a:cxnSpLocks/>
            <a:endCxn id="61" idx="2"/>
          </p:cNvCxnSpPr>
          <p:nvPr/>
        </p:nvCxnSpPr>
        <p:spPr>
          <a:xfrm>
            <a:off x="9744534" y="5556486"/>
            <a:ext cx="1464366" cy="962019"/>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0" name="מחבר חץ ישר 269">
            <a:extLst>
              <a:ext uri="{FF2B5EF4-FFF2-40B4-BE49-F238E27FC236}">
                <a16:creationId xmlns:a16="http://schemas.microsoft.com/office/drawing/2014/main" id="{9EA10F37-B01B-4A3A-99FB-59B9B16EFFEA}"/>
              </a:ext>
            </a:extLst>
          </p:cNvPr>
          <p:cNvCxnSpPr>
            <a:cxnSpLocks/>
          </p:cNvCxnSpPr>
          <p:nvPr/>
        </p:nvCxnSpPr>
        <p:spPr>
          <a:xfrm>
            <a:off x="9759248" y="3858823"/>
            <a:ext cx="1430726" cy="328628"/>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1" name="מחבר חץ ישר 270">
            <a:extLst>
              <a:ext uri="{FF2B5EF4-FFF2-40B4-BE49-F238E27FC236}">
                <a16:creationId xmlns:a16="http://schemas.microsoft.com/office/drawing/2014/main" id="{C9BA719A-A438-4334-B53E-FE00A33A71C2}"/>
              </a:ext>
            </a:extLst>
          </p:cNvPr>
          <p:cNvCxnSpPr>
            <a:cxnSpLocks/>
          </p:cNvCxnSpPr>
          <p:nvPr/>
        </p:nvCxnSpPr>
        <p:spPr>
          <a:xfrm>
            <a:off x="9754205" y="3438934"/>
            <a:ext cx="1435769" cy="748517"/>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2" name="מחבר חץ ישר 271">
            <a:extLst>
              <a:ext uri="{FF2B5EF4-FFF2-40B4-BE49-F238E27FC236}">
                <a16:creationId xmlns:a16="http://schemas.microsoft.com/office/drawing/2014/main" id="{BBEFABB4-2DCE-4A9F-B4C7-AB05881DEB29}"/>
              </a:ext>
            </a:extLst>
          </p:cNvPr>
          <p:cNvCxnSpPr>
            <a:cxnSpLocks/>
          </p:cNvCxnSpPr>
          <p:nvPr/>
        </p:nvCxnSpPr>
        <p:spPr>
          <a:xfrm>
            <a:off x="9754201" y="3448889"/>
            <a:ext cx="1435773" cy="116811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3" name="מחבר חץ ישר 272">
            <a:extLst>
              <a:ext uri="{FF2B5EF4-FFF2-40B4-BE49-F238E27FC236}">
                <a16:creationId xmlns:a16="http://schemas.microsoft.com/office/drawing/2014/main" id="{BBAC9BDA-4148-4A9C-B138-65B4AE2A828C}"/>
              </a:ext>
            </a:extLst>
          </p:cNvPr>
          <p:cNvCxnSpPr>
            <a:cxnSpLocks/>
          </p:cNvCxnSpPr>
          <p:nvPr/>
        </p:nvCxnSpPr>
        <p:spPr>
          <a:xfrm>
            <a:off x="9764291" y="3466955"/>
            <a:ext cx="1444597" cy="257498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4" name="מחבר חץ ישר 273">
            <a:extLst>
              <a:ext uri="{FF2B5EF4-FFF2-40B4-BE49-F238E27FC236}">
                <a16:creationId xmlns:a16="http://schemas.microsoft.com/office/drawing/2014/main" id="{7762DD76-57AD-4D3F-9571-D0E7DFBE15A0}"/>
              </a:ext>
            </a:extLst>
          </p:cNvPr>
          <p:cNvCxnSpPr>
            <a:cxnSpLocks/>
          </p:cNvCxnSpPr>
          <p:nvPr/>
        </p:nvCxnSpPr>
        <p:spPr>
          <a:xfrm flipV="1">
            <a:off x="9777311" y="3757899"/>
            <a:ext cx="1412666" cy="11249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5" name="מחבר חץ ישר 274">
            <a:extLst>
              <a:ext uri="{FF2B5EF4-FFF2-40B4-BE49-F238E27FC236}">
                <a16:creationId xmlns:a16="http://schemas.microsoft.com/office/drawing/2014/main" id="{4632B5F3-A2D8-4713-9AAA-A77577E92D09}"/>
              </a:ext>
            </a:extLst>
          </p:cNvPr>
          <p:cNvCxnSpPr>
            <a:cxnSpLocks/>
          </p:cNvCxnSpPr>
          <p:nvPr/>
        </p:nvCxnSpPr>
        <p:spPr>
          <a:xfrm flipV="1">
            <a:off x="9759247" y="4187451"/>
            <a:ext cx="1430727" cy="126304"/>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6" name="מחבר חץ ישר 275">
            <a:extLst>
              <a:ext uri="{FF2B5EF4-FFF2-40B4-BE49-F238E27FC236}">
                <a16:creationId xmlns:a16="http://schemas.microsoft.com/office/drawing/2014/main" id="{AAB6FBC1-95B8-4A98-AB27-4D8B3A9D0B28}"/>
              </a:ext>
            </a:extLst>
          </p:cNvPr>
          <p:cNvCxnSpPr>
            <a:cxnSpLocks/>
            <a:endCxn id="44" idx="2"/>
          </p:cNvCxnSpPr>
          <p:nvPr/>
        </p:nvCxnSpPr>
        <p:spPr>
          <a:xfrm flipV="1">
            <a:off x="9751683" y="2324087"/>
            <a:ext cx="1457217" cy="1562766"/>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7" name="מחבר חץ ישר 276">
            <a:extLst>
              <a:ext uri="{FF2B5EF4-FFF2-40B4-BE49-F238E27FC236}">
                <a16:creationId xmlns:a16="http://schemas.microsoft.com/office/drawing/2014/main" id="{C62C1A76-3F39-434E-9CF8-4CBB5339E2C7}"/>
              </a:ext>
            </a:extLst>
          </p:cNvPr>
          <p:cNvCxnSpPr>
            <a:cxnSpLocks/>
            <a:endCxn id="50" idx="2"/>
          </p:cNvCxnSpPr>
          <p:nvPr/>
        </p:nvCxnSpPr>
        <p:spPr>
          <a:xfrm flipV="1">
            <a:off x="9779800" y="3278138"/>
            <a:ext cx="1429100" cy="1047068"/>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8" name="מחבר חץ ישר 277">
            <a:extLst>
              <a:ext uri="{FF2B5EF4-FFF2-40B4-BE49-F238E27FC236}">
                <a16:creationId xmlns:a16="http://schemas.microsoft.com/office/drawing/2014/main" id="{F8550647-6290-46CC-A486-A245C22F1729}"/>
              </a:ext>
            </a:extLst>
          </p:cNvPr>
          <p:cNvCxnSpPr>
            <a:cxnSpLocks/>
          </p:cNvCxnSpPr>
          <p:nvPr/>
        </p:nvCxnSpPr>
        <p:spPr>
          <a:xfrm>
            <a:off x="9769752" y="4325204"/>
            <a:ext cx="1439136" cy="1716733"/>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79" name="מחבר חץ ישר 278">
            <a:extLst>
              <a:ext uri="{FF2B5EF4-FFF2-40B4-BE49-F238E27FC236}">
                <a16:creationId xmlns:a16="http://schemas.microsoft.com/office/drawing/2014/main" id="{9010876A-4590-464F-A969-C8BE19637967}"/>
              </a:ext>
            </a:extLst>
          </p:cNvPr>
          <p:cNvCxnSpPr>
            <a:cxnSpLocks/>
          </p:cNvCxnSpPr>
          <p:nvPr/>
        </p:nvCxnSpPr>
        <p:spPr>
          <a:xfrm>
            <a:off x="9751679" y="3867165"/>
            <a:ext cx="1457209" cy="217477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80" name="מחבר חץ ישר 279">
            <a:extLst>
              <a:ext uri="{FF2B5EF4-FFF2-40B4-BE49-F238E27FC236}">
                <a16:creationId xmlns:a16="http://schemas.microsoft.com/office/drawing/2014/main" id="{203D5211-AD0A-4CA5-B121-9730F882A441}"/>
              </a:ext>
            </a:extLst>
          </p:cNvPr>
          <p:cNvCxnSpPr>
            <a:cxnSpLocks/>
          </p:cNvCxnSpPr>
          <p:nvPr/>
        </p:nvCxnSpPr>
        <p:spPr>
          <a:xfrm>
            <a:off x="9744534" y="5556486"/>
            <a:ext cx="1464354" cy="485451"/>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81" name="מחבר חץ ישר 280">
            <a:extLst>
              <a:ext uri="{FF2B5EF4-FFF2-40B4-BE49-F238E27FC236}">
                <a16:creationId xmlns:a16="http://schemas.microsoft.com/office/drawing/2014/main" id="{17A152F9-2AB8-43F6-9352-D4AAD466AA4F}"/>
              </a:ext>
            </a:extLst>
          </p:cNvPr>
          <p:cNvCxnSpPr>
            <a:cxnSpLocks/>
            <a:endCxn id="50" idx="2"/>
          </p:cNvCxnSpPr>
          <p:nvPr/>
        </p:nvCxnSpPr>
        <p:spPr>
          <a:xfrm flipV="1">
            <a:off x="9744534" y="3278138"/>
            <a:ext cx="1464366" cy="2278348"/>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82" name="מחבר חץ ישר 281">
            <a:extLst>
              <a:ext uri="{FF2B5EF4-FFF2-40B4-BE49-F238E27FC236}">
                <a16:creationId xmlns:a16="http://schemas.microsoft.com/office/drawing/2014/main" id="{6BE478E5-265B-4FE3-956E-5CF79CD058BE}"/>
              </a:ext>
            </a:extLst>
          </p:cNvPr>
          <p:cNvCxnSpPr>
            <a:cxnSpLocks/>
            <a:endCxn id="44" idx="2"/>
          </p:cNvCxnSpPr>
          <p:nvPr/>
        </p:nvCxnSpPr>
        <p:spPr>
          <a:xfrm flipV="1">
            <a:off x="9744534" y="2324087"/>
            <a:ext cx="1464366" cy="323240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283" name="מחבר חץ ישר 282">
            <a:extLst>
              <a:ext uri="{FF2B5EF4-FFF2-40B4-BE49-F238E27FC236}">
                <a16:creationId xmlns:a16="http://schemas.microsoft.com/office/drawing/2014/main" id="{1910B38E-E82D-435E-8108-1B6A6B1928EE}"/>
              </a:ext>
            </a:extLst>
          </p:cNvPr>
          <p:cNvCxnSpPr>
            <a:cxnSpLocks/>
            <a:endCxn id="58" idx="2"/>
          </p:cNvCxnSpPr>
          <p:nvPr/>
        </p:nvCxnSpPr>
        <p:spPr>
          <a:xfrm flipV="1">
            <a:off x="9744534" y="5128836"/>
            <a:ext cx="1464366" cy="427650"/>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
        <p:nvSpPr>
          <p:cNvPr id="368" name="אליפסה 367">
            <a:extLst>
              <a:ext uri="{FF2B5EF4-FFF2-40B4-BE49-F238E27FC236}">
                <a16:creationId xmlns:a16="http://schemas.microsoft.com/office/drawing/2014/main" id="{778A17C5-F6F2-4106-8F15-B98077F8913C}"/>
              </a:ext>
            </a:extLst>
          </p:cNvPr>
          <p:cNvSpPr/>
          <p:nvPr/>
        </p:nvSpPr>
        <p:spPr>
          <a:xfrm>
            <a:off x="7588717" y="4407844"/>
            <a:ext cx="220084" cy="219198"/>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600" dirty="0"/>
          </a:p>
        </p:txBody>
      </p:sp>
      <p:sp>
        <p:nvSpPr>
          <p:cNvPr id="369" name="אליפסה 368">
            <a:extLst>
              <a:ext uri="{FF2B5EF4-FFF2-40B4-BE49-F238E27FC236}">
                <a16:creationId xmlns:a16="http://schemas.microsoft.com/office/drawing/2014/main" id="{049C86EB-8330-4356-8217-B6C0A3DF3963}"/>
              </a:ext>
            </a:extLst>
          </p:cNvPr>
          <p:cNvSpPr/>
          <p:nvPr/>
        </p:nvSpPr>
        <p:spPr>
          <a:xfrm>
            <a:off x="7593408" y="4715932"/>
            <a:ext cx="220084" cy="219198"/>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600" dirty="0"/>
          </a:p>
        </p:txBody>
      </p:sp>
      <p:sp>
        <p:nvSpPr>
          <p:cNvPr id="370" name="אליפסה 369">
            <a:extLst>
              <a:ext uri="{FF2B5EF4-FFF2-40B4-BE49-F238E27FC236}">
                <a16:creationId xmlns:a16="http://schemas.microsoft.com/office/drawing/2014/main" id="{082A1BBC-5393-408E-A2D6-C689920B4F34}"/>
              </a:ext>
            </a:extLst>
          </p:cNvPr>
          <p:cNvSpPr/>
          <p:nvPr/>
        </p:nvSpPr>
        <p:spPr>
          <a:xfrm>
            <a:off x="7593408" y="5073971"/>
            <a:ext cx="220084" cy="219198"/>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600" dirty="0"/>
          </a:p>
        </p:txBody>
      </p:sp>
      <p:sp>
        <p:nvSpPr>
          <p:cNvPr id="371" name="אליפסה 370">
            <a:extLst>
              <a:ext uri="{FF2B5EF4-FFF2-40B4-BE49-F238E27FC236}">
                <a16:creationId xmlns:a16="http://schemas.microsoft.com/office/drawing/2014/main" id="{9BC51AFE-3786-4D57-87FB-217DDB527220}"/>
              </a:ext>
            </a:extLst>
          </p:cNvPr>
          <p:cNvSpPr/>
          <p:nvPr/>
        </p:nvSpPr>
        <p:spPr>
          <a:xfrm>
            <a:off x="7603179" y="5416130"/>
            <a:ext cx="220084" cy="219198"/>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600" dirty="0"/>
          </a:p>
        </p:txBody>
      </p:sp>
      <p:sp>
        <p:nvSpPr>
          <p:cNvPr id="373" name="אליפסה 372">
            <a:extLst>
              <a:ext uri="{FF2B5EF4-FFF2-40B4-BE49-F238E27FC236}">
                <a16:creationId xmlns:a16="http://schemas.microsoft.com/office/drawing/2014/main" id="{90F13BCD-459D-42F0-B9FD-F365F1D3B43D}"/>
              </a:ext>
            </a:extLst>
          </p:cNvPr>
          <p:cNvSpPr/>
          <p:nvPr/>
        </p:nvSpPr>
        <p:spPr>
          <a:xfrm>
            <a:off x="9441779" y="4667806"/>
            <a:ext cx="202512" cy="228769"/>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600" dirty="0"/>
          </a:p>
        </p:txBody>
      </p:sp>
      <p:sp>
        <p:nvSpPr>
          <p:cNvPr id="374" name="אליפסה 373">
            <a:extLst>
              <a:ext uri="{FF2B5EF4-FFF2-40B4-BE49-F238E27FC236}">
                <a16:creationId xmlns:a16="http://schemas.microsoft.com/office/drawing/2014/main" id="{316A6008-F53B-40F3-A679-4973AAC6C3C9}"/>
              </a:ext>
            </a:extLst>
          </p:cNvPr>
          <p:cNvSpPr/>
          <p:nvPr/>
        </p:nvSpPr>
        <p:spPr>
          <a:xfrm>
            <a:off x="9436747" y="4990067"/>
            <a:ext cx="202512" cy="228769"/>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1"/>
          <a:lstStyle/>
          <a:p>
            <a:pPr algn="ctr"/>
            <a:endParaRPr lang="en-US" sz="1600" dirty="0"/>
          </a:p>
        </p:txBody>
      </p:sp>
    </p:spTree>
    <p:custDataLst>
      <p:tags r:id="rId1"/>
    </p:custDataLst>
    <p:extLst>
      <p:ext uri="{BB962C8B-B14F-4D97-AF65-F5344CB8AC3E}">
        <p14:creationId xmlns:p14="http://schemas.microsoft.com/office/powerpoint/2010/main" val="3107305654"/>
      </p:ext>
    </p:extLst>
  </p:cSld>
  <p:clrMapOvr>
    <a:masterClrMapping/>
  </p:clrMapOvr>
  <mc:AlternateContent xmlns:mc="http://schemas.openxmlformats.org/markup-compatibility/2006">
    <mc:Choice xmlns:p14="http://schemas.microsoft.com/office/powerpoint/2010/main" Requires="p14">
      <p:transition spd="slow" p14:dur="2000" advTm="81258"/>
    </mc:Choice>
    <mc:Fallback>
      <p:transition spd="slow" advTm="812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wipe(left)">
                                      <p:cBhvr>
                                        <p:cTn id="66" dur="500"/>
                                        <p:tgtEl>
                                          <p:spTgt spid="27"/>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wipe(right)">
                                      <p:cBhvr>
                                        <p:cTn id="71" dur="500"/>
                                        <p:tgtEl>
                                          <p:spTgt spid="26"/>
                                        </p:tgtEl>
                                      </p:cBhvr>
                                    </p:animEffect>
                                  </p:childTnLst>
                                </p:cTn>
                              </p:par>
                              <p:par>
                                <p:cTn id="72" presetID="22" presetClass="entr" presetSubtype="2"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right)">
                                      <p:cBhvr>
                                        <p:cTn id="74" dur="500"/>
                                        <p:tgtEl>
                                          <p:spTgt spid="30"/>
                                        </p:tgtEl>
                                      </p:cBhvr>
                                    </p:animEffect>
                                  </p:childTnLst>
                                </p:cTn>
                              </p:par>
                              <p:par>
                                <p:cTn id="75" presetID="22" presetClass="entr" presetSubtype="2"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right)">
                                      <p:cBhvr>
                                        <p:cTn id="77" dur="500"/>
                                        <p:tgtEl>
                                          <p:spTgt spid="31"/>
                                        </p:tgtEl>
                                      </p:cBhvr>
                                    </p:animEffect>
                                  </p:childTnLst>
                                </p:cTn>
                              </p:par>
                              <p:par>
                                <p:cTn id="78" presetID="22" presetClass="entr" presetSubtype="2" fill="hold" grpId="0"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wipe(right)">
                                      <p:cBhvr>
                                        <p:cTn id="80" dur="500"/>
                                        <p:tgtEl>
                                          <p:spTgt spid="32"/>
                                        </p:tgtEl>
                                      </p:cBhvr>
                                    </p:animEffect>
                                  </p:childTnLst>
                                </p:cTn>
                              </p:par>
                              <p:par>
                                <p:cTn id="81" presetID="10" presetClass="entr" presetSubtype="0" fill="hold" nodeType="withEffect">
                                  <p:stCondLst>
                                    <p:cond delay="0"/>
                                  </p:stCondLst>
                                  <p:childTnLst>
                                    <p:set>
                                      <p:cBhvr>
                                        <p:cTn id="82" dur="1" fill="hold">
                                          <p:stCondLst>
                                            <p:cond delay="0"/>
                                          </p:stCondLst>
                                        </p:cTn>
                                        <p:tgtEl>
                                          <p:spTgt spid="3">
                                            <p:txEl>
                                              <p:pRg st="0" end="0"/>
                                            </p:txEl>
                                          </p:spTgt>
                                        </p:tgtEl>
                                        <p:attrNameLst>
                                          <p:attrName>style.visibility</p:attrName>
                                        </p:attrNameLst>
                                      </p:cBhvr>
                                      <p:to>
                                        <p:strVal val="visible"/>
                                      </p:to>
                                    </p:set>
                                    <p:animEffect transition="in" filter="fade">
                                      <p:cBhvr>
                                        <p:cTn id="83" dur="500"/>
                                        <p:tgtEl>
                                          <p:spTgt spid="3">
                                            <p:txEl>
                                              <p:pRg st="0" end="0"/>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8"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anim calcmode="lin" valueType="num">
                                      <p:cBhvr additive="base">
                                        <p:cTn id="88" dur="500" fill="hold"/>
                                        <p:tgtEl>
                                          <p:spTgt spid="33"/>
                                        </p:tgtEl>
                                        <p:attrNameLst>
                                          <p:attrName>ppt_x</p:attrName>
                                        </p:attrNameLst>
                                      </p:cBhvr>
                                      <p:tavLst>
                                        <p:tav tm="0">
                                          <p:val>
                                            <p:strVal val="0-#ppt_w/2"/>
                                          </p:val>
                                        </p:tav>
                                        <p:tav tm="100000">
                                          <p:val>
                                            <p:strVal val="#ppt_x"/>
                                          </p:val>
                                        </p:tav>
                                      </p:tavLst>
                                    </p:anim>
                                    <p:anim calcmode="lin" valueType="num">
                                      <p:cBhvr additive="base">
                                        <p:cTn id="89" dur="500" fill="hold"/>
                                        <p:tgtEl>
                                          <p:spTgt spid="33"/>
                                        </p:tgtEl>
                                        <p:attrNameLst>
                                          <p:attrName>ppt_y</p:attrName>
                                        </p:attrNameLst>
                                      </p:cBhvr>
                                      <p:tavLst>
                                        <p:tav tm="0">
                                          <p:val>
                                            <p:strVal val="#ppt_y"/>
                                          </p:val>
                                        </p:tav>
                                        <p:tav tm="100000">
                                          <p:val>
                                            <p:strVal val="#ppt_y"/>
                                          </p:val>
                                        </p:tav>
                                      </p:tavLst>
                                    </p:anim>
                                  </p:childTnLst>
                                </p:cTn>
                              </p:par>
                              <p:par>
                                <p:cTn id="90" presetID="2" presetClass="entr" presetSubtype="8" fill="hold" grpId="0" nodeType="withEffect">
                                  <p:stCondLst>
                                    <p:cond delay="0"/>
                                  </p:stCondLst>
                                  <p:childTnLst>
                                    <p:set>
                                      <p:cBhvr>
                                        <p:cTn id="91" dur="1" fill="hold">
                                          <p:stCondLst>
                                            <p:cond delay="0"/>
                                          </p:stCondLst>
                                        </p:cTn>
                                        <p:tgtEl>
                                          <p:spTgt spid="35"/>
                                        </p:tgtEl>
                                        <p:attrNameLst>
                                          <p:attrName>style.visibility</p:attrName>
                                        </p:attrNameLst>
                                      </p:cBhvr>
                                      <p:to>
                                        <p:strVal val="visible"/>
                                      </p:to>
                                    </p:set>
                                    <p:anim calcmode="lin" valueType="num">
                                      <p:cBhvr additive="base">
                                        <p:cTn id="92" dur="500" fill="hold"/>
                                        <p:tgtEl>
                                          <p:spTgt spid="35"/>
                                        </p:tgtEl>
                                        <p:attrNameLst>
                                          <p:attrName>ppt_x</p:attrName>
                                        </p:attrNameLst>
                                      </p:cBhvr>
                                      <p:tavLst>
                                        <p:tav tm="0">
                                          <p:val>
                                            <p:strVal val="0-#ppt_w/2"/>
                                          </p:val>
                                        </p:tav>
                                        <p:tav tm="100000">
                                          <p:val>
                                            <p:strVal val="#ppt_x"/>
                                          </p:val>
                                        </p:tav>
                                      </p:tavLst>
                                    </p:anim>
                                    <p:anim calcmode="lin" valueType="num">
                                      <p:cBhvr additive="base">
                                        <p:cTn id="93" dur="500" fill="hold"/>
                                        <p:tgtEl>
                                          <p:spTgt spid="35"/>
                                        </p:tgtEl>
                                        <p:attrNameLst>
                                          <p:attrName>ppt_y</p:attrName>
                                        </p:attrNameLst>
                                      </p:cBhvr>
                                      <p:tavLst>
                                        <p:tav tm="0">
                                          <p:val>
                                            <p:strVal val="#ppt_y"/>
                                          </p:val>
                                        </p:tav>
                                        <p:tav tm="100000">
                                          <p:val>
                                            <p:strVal val="#ppt_y"/>
                                          </p:val>
                                        </p:tav>
                                      </p:tavLst>
                                    </p:anim>
                                  </p:childTnLst>
                                </p:cTn>
                              </p:par>
                              <p:par>
                                <p:cTn id="94" presetID="2" presetClass="entr" presetSubtype="8" fill="hold" grpId="0" nodeType="withEffect">
                                  <p:stCondLst>
                                    <p:cond delay="0"/>
                                  </p:stCondLst>
                                  <p:childTnLst>
                                    <p:set>
                                      <p:cBhvr>
                                        <p:cTn id="95" dur="1" fill="hold">
                                          <p:stCondLst>
                                            <p:cond delay="0"/>
                                          </p:stCondLst>
                                        </p:cTn>
                                        <p:tgtEl>
                                          <p:spTgt spid="36"/>
                                        </p:tgtEl>
                                        <p:attrNameLst>
                                          <p:attrName>style.visibility</p:attrName>
                                        </p:attrNameLst>
                                      </p:cBhvr>
                                      <p:to>
                                        <p:strVal val="visible"/>
                                      </p:to>
                                    </p:set>
                                    <p:anim calcmode="lin" valueType="num">
                                      <p:cBhvr additive="base">
                                        <p:cTn id="96" dur="500" fill="hold"/>
                                        <p:tgtEl>
                                          <p:spTgt spid="36"/>
                                        </p:tgtEl>
                                        <p:attrNameLst>
                                          <p:attrName>ppt_x</p:attrName>
                                        </p:attrNameLst>
                                      </p:cBhvr>
                                      <p:tavLst>
                                        <p:tav tm="0">
                                          <p:val>
                                            <p:strVal val="0-#ppt_w/2"/>
                                          </p:val>
                                        </p:tav>
                                        <p:tav tm="100000">
                                          <p:val>
                                            <p:strVal val="#ppt_x"/>
                                          </p:val>
                                        </p:tav>
                                      </p:tavLst>
                                    </p:anim>
                                    <p:anim calcmode="lin" valueType="num">
                                      <p:cBhvr additive="base">
                                        <p:cTn id="97" dur="500" fill="hold"/>
                                        <p:tgtEl>
                                          <p:spTgt spid="36"/>
                                        </p:tgtEl>
                                        <p:attrNameLst>
                                          <p:attrName>ppt_y</p:attrName>
                                        </p:attrNameLst>
                                      </p:cBhvr>
                                      <p:tavLst>
                                        <p:tav tm="0">
                                          <p:val>
                                            <p:strVal val="#ppt_y"/>
                                          </p:val>
                                        </p:tav>
                                        <p:tav tm="100000">
                                          <p:val>
                                            <p:strVal val="#ppt_y"/>
                                          </p:val>
                                        </p:tav>
                                      </p:tavLst>
                                    </p:anim>
                                  </p:childTnLst>
                                </p:cTn>
                              </p:par>
                              <p:par>
                                <p:cTn id="98" presetID="2" presetClass="entr" presetSubtype="8" fill="hold" grpId="0" nodeType="withEffect">
                                  <p:stCondLst>
                                    <p:cond delay="0"/>
                                  </p:stCondLst>
                                  <p:childTnLst>
                                    <p:set>
                                      <p:cBhvr>
                                        <p:cTn id="99" dur="1" fill="hold">
                                          <p:stCondLst>
                                            <p:cond delay="0"/>
                                          </p:stCondLst>
                                        </p:cTn>
                                        <p:tgtEl>
                                          <p:spTgt spid="39"/>
                                        </p:tgtEl>
                                        <p:attrNameLst>
                                          <p:attrName>style.visibility</p:attrName>
                                        </p:attrNameLst>
                                      </p:cBhvr>
                                      <p:to>
                                        <p:strVal val="visible"/>
                                      </p:to>
                                    </p:set>
                                    <p:anim calcmode="lin" valueType="num">
                                      <p:cBhvr additive="base">
                                        <p:cTn id="100" dur="500" fill="hold"/>
                                        <p:tgtEl>
                                          <p:spTgt spid="39"/>
                                        </p:tgtEl>
                                        <p:attrNameLst>
                                          <p:attrName>ppt_x</p:attrName>
                                        </p:attrNameLst>
                                      </p:cBhvr>
                                      <p:tavLst>
                                        <p:tav tm="0">
                                          <p:val>
                                            <p:strVal val="0-#ppt_w/2"/>
                                          </p:val>
                                        </p:tav>
                                        <p:tav tm="100000">
                                          <p:val>
                                            <p:strVal val="#ppt_x"/>
                                          </p:val>
                                        </p:tav>
                                      </p:tavLst>
                                    </p:anim>
                                    <p:anim calcmode="lin" valueType="num">
                                      <p:cBhvr additive="base">
                                        <p:cTn id="101" dur="500" fill="hold"/>
                                        <p:tgtEl>
                                          <p:spTgt spid="39"/>
                                        </p:tgtEl>
                                        <p:attrNameLst>
                                          <p:attrName>ppt_y</p:attrName>
                                        </p:attrNameLst>
                                      </p:cBhvr>
                                      <p:tavLst>
                                        <p:tav tm="0">
                                          <p:val>
                                            <p:strVal val="#ppt_y"/>
                                          </p:val>
                                        </p:tav>
                                        <p:tav tm="100000">
                                          <p:val>
                                            <p:strVal val="#ppt_y"/>
                                          </p:val>
                                        </p:tav>
                                      </p:tavLst>
                                    </p:anim>
                                  </p:childTnLst>
                                </p:cTn>
                              </p:par>
                              <p:par>
                                <p:cTn id="102" presetID="14" presetClass="entr" presetSubtype="10" fill="hold" grpId="0" nodeType="withEffect">
                                  <p:stCondLst>
                                    <p:cond delay="0"/>
                                  </p:stCondLst>
                                  <p:childTnLst>
                                    <p:set>
                                      <p:cBhvr>
                                        <p:cTn id="103" dur="1" fill="hold">
                                          <p:stCondLst>
                                            <p:cond delay="0"/>
                                          </p:stCondLst>
                                        </p:cTn>
                                        <p:tgtEl>
                                          <p:spTgt spid="40"/>
                                        </p:tgtEl>
                                        <p:attrNameLst>
                                          <p:attrName>style.visibility</p:attrName>
                                        </p:attrNameLst>
                                      </p:cBhvr>
                                      <p:to>
                                        <p:strVal val="visible"/>
                                      </p:to>
                                    </p:set>
                                    <p:animEffect transition="in" filter="randombar(horizontal)">
                                      <p:cBhvr>
                                        <p:cTn id="104" dur="500"/>
                                        <p:tgtEl>
                                          <p:spTgt spid="40"/>
                                        </p:tgtEl>
                                      </p:cBhvr>
                                    </p:animEffect>
                                  </p:childTnLst>
                                </p:cTn>
                              </p:par>
                              <p:par>
                                <p:cTn id="105" presetID="14" presetClass="entr" presetSubtype="10" fill="hold" grpId="0" nodeType="withEffect">
                                  <p:stCondLst>
                                    <p:cond delay="0"/>
                                  </p:stCondLst>
                                  <p:childTnLst>
                                    <p:set>
                                      <p:cBhvr>
                                        <p:cTn id="106" dur="1" fill="hold">
                                          <p:stCondLst>
                                            <p:cond delay="0"/>
                                          </p:stCondLst>
                                        </p:cTn>
                                        <p:tgtEl>
                                          <p:spTgt spid="41"/>
                                        </p:tgtEl>
                                        <p:attrNameLst>
                                          <p:attrName>style.visibility</p:attrName>
                                        </p:attrNameLst>
                                      </p:cBhvr>
                                      <p:to>
                                        <p:strVal val="visible"/>
                                      </p:to>
                                    </p:set>
                                    <p:animEffect transition="in" filter="randombar(horizontal)">
                                      <p:cBhvr>
                                        <p:cTn id="107" dur="500"/>
                                        <p:tgtEl>
                                          <p:spTgt spid="41"/>
                                        </p:tgtEl>
                                      </p:cBhvr>
                                    </p:animEffect>
                                  </p:childTnLst>
                                </p:cTn>
                              </p:par>
                              <p:par>
                                <p:cTn id="108" presetID="14" presetClass="entr" presetSubtype="10" fill="hold" grpId="0" nodeType="with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randombar(horizontal)">
                                      <p:cBhvr>
                                        <p:cTn id="110" dur="500"/>
                                        <p:tgtEl>
                                          <p:spTgt spid="42"/>
                                        </p:tgtEl>
                                      </p:cBhvr>
                                    </p:animEffect>
                                  </p:childTnLst>
                                </p:cTn>
                              </p:par>
                              <p:par>
                                <p:cTn id="111" presetID="14" presetClass="entr" presetSubtype="10" fill="hold" grpId="0" nodeType="withEffect">
                                  <p:stCondLst>
                                    <p:cond delay="0"/>
                                  </p:stCondLst>
                                  <p:childTnLst>
                                    <p:set>
                                      <p:cBhvr>
                                        <p:cTn id="112" dur="1" fill="hold">
                                          <p:stCondLst>
                                            <p:cond delay="0"/>
                                          </p:stCondLst>
                                        </p:cTn>
                                        <p:tgtEl>
                                          <p:spTgt spid="43"/>
                                        </p:tgtEl>
                                        <p:attrNameLst>
                                          <p:attrName>style.visibility</p:attrName>
                                        </p:attrNameLst>
                                      </p:cBhvr>
                                      <p:to>
                                        <p:strVal val="visible"/>
                                      </p:to>
                                    </p:set>
                                    <p:animEffect transition="in" filter="randombar(horizontal)">
                                      <p:cBhvr>
                                        <p:cTn id="113" dur="500"/>
                                        <p:tgtEl>
                                          <p:spTgt spid="43"/>
                                        </p:tgtEl>
                                      </p:cBhvr>
                                    </p:animEffect>
                                  </p:childTnLst>
                                </p:cTn>
                              </p:par>
                              <p:par>
                                <p:cTn id="114" presetID="14" presetClass="entr" presetSubtype="10" fill="hold" grpId="0" nodeType="withEffect">
                                  <p:stCondLst>
                                    <p:cond delay="0"/>
                                  </p:stCondLst>
                                  <p:childTnLst>
                                    <p:set>
                                      <p:cBhvr>
                                        <p:cTn id="115" dur="1" fill="hold">
                                          <p:stCondLst>
                                            <p:cond delay="0"/>
                                          </p:stCondLst>
                                        </p:cTn>
                                        <p:tgtEl>
                                          <p:spTgt spid="44"/>
                                        </p:tgtEl>
                                        <p:attrNameLst>
                                          <p:attrName>style.visibility</p:attrName>
                                        </p:attrNameLst>
                                      </p:cBhvr>
                                      <p:to>
                                        <p:strVal val="visible"/>
                                      </p:to>
                                    </p:set>
                                    <p:animEffect transition="in" filter="randombar(horizontal)">
                                      <p:cBhvr>
                                        <p:cTn id="116" dur="500"/>
                                        <p:tgtEl>
                                          <p:spTgt spid="44"/>
                                        </p:tgtEl>
                                      </p:cBhvr>
                                    </p:animEffect>
                                  </p:childTnLst>
                                </p:cTn>
                              </p:par>
                              <p:par>
                                <p:cTn id="117" presetID="14" presetClass="entr" presetSubtype="10" fill="hold" grpId="0" nodeType="with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randombar(horizontal)">
                                      <p:cBhvr>
                                        <p:cTn id="119" dur="500"/>
                                        <p:tgtEl>
                                          <p:spTgt spid="49"/>
                                        </p:tgtEl>
                                      </p:cBhvr>
                                    </p:animEffect>
                                  </p:childTnLst>
                                </p:cTn>
                              </p:par>
                              <p:par>
                                <p:cTn id="120" presetID="14" presetClass="entr" presetSubtype="10" fill="hold" grpId="0" nodeType="withEffect">
                                  <p:stCondLst>
                                    <p:cond delay="0"/>
                                  </p:stCondLst>
                                  <p:childTnLst>
                                    <p:set>
                                      <p:cBhvr>
                                        <p:cTn id="121" dur="1" fill="hold">
                                          <p:stCondLst>
                                            <p:cond delay="0"/>
                                          </p:stCondLst>
                                        </p:cTn>
                                        <p:tgtEl>
                                          <p:spTgt spid="50"/>
                                        </p:tgtEl>
                                        <p:attrNameLst>
                                          <p:attrName>style.visibility</p:attrName>
                                        </p:attrNameLst>
                                      </p:cBhvr>
                                      <p:to>
                                        <p:strVal val="visible"/>
                                      </p:to>
                                    </p:set>
                                    <p:animEffect transition="in" filter="randombar(horizontal)">
                                      <p:cBhvr>
                                        <p:cTn id="122" dur="500"/>
                                        <p:tgtEl>
                                          <p:spTgt spid="50"/>
                                        </p:tgtEl>
                                      </p:cBhvr>
                                    </p:animEffect>
                                  </p:childTnLst>
                                </p:cTn>
                              </p:par>
                              <p:par>
                                <p:cTn id="123" presetID="14" presetClass="entr" presetSubtype="10" fill="hold" grpId="0" nodeType="withEffect">
                                  <p:stCondLst>
                                    <p:cond delay="0"/>
                                  </p:stCondLst>
                                  <p:childTnLst>
                                    <p:set>
                                      <p:cBhvr>
                                        <p:cTn id="124" dur="1" fill="hold">
                                          <p:stCondLst>
                                            <p:cond delay="0"/>
                                          </p:stCondLst>
                                        </p:cTn>
                                        <p:tgtEl>
                                          <p:spTgt spid="51"/>
                                        </p:tgtEl>
                                        <p:attrNameLst>
                                          <p:attrName>style.visibility</p:attrName>
                                        </p:attrNameLst>
                                      </p:cBhvr>
                                      <p:to>
                                        <p:strVal val="visible"/>
                                      </p:to>
                                    </p:set>
                                    <p:animEffect transition="in" filter="randombar(horizontal)">
                                      <p:cBhvr>
                                        <p:cTn id="125" dur="500"/>
                                        <p:tgtEl>
                                          <p:spTgt spid="51"/>
                                        </p:tgtEl>
                                      </p:cBhvr>
                                    </p:animEffect>
                                  </p:childTnLst>
                                </p:cTn>
                              </p:par>
                              <p:par>
                                <p:cTn id="126" presetID="14" presetClass="entr" presetSubtype="10" fill="hold" grpId="0" nodeType="withEffect">
                                  <p:stCondLst>
                                    <p:cond delay="0"/>
                                  </p:stCondLst>
                                  <p:childTnLst>
                                    <p:set>
                                      <p:cBhvr>
                                        <p:cTn id="127" dur="1" fill="hold">
                                          <p:stCondLst>
                                            <p:cond delay="0"/>
                                          </p:stCondLst>
                                        </p:cTn>
                                        <p:tgtEl>
                                          <p:spTgt spid="52"/>
                                        </p:tgtEl>
                                        <p:attrNameLst>
                                          <p:attrName>style.visibility</p:attrName>
                                        </p:attrNameLst>
                                      </p:cBhvr>
                                      <p:to>
                                        <p:strVal val="visible"/>
                                      </p:to>
                                    </p:set>
                                    <p:animEffect transition="in" filter="randombar(horizontal)">
                                      <p:cBhvr>
                                        <p:cTn id="128" dur="500"/>
                                        <p:tgtEl>
                                          <p:spTgt spid="52"/>
                                        </p:tgtEl>
                                      </p:cBhvr>
                                    </p:animEffect>
                                  </p:childTnLst>
                                </p:cTn>
                              </p:par>
                              <p:par>
                                <p:cTn id="129" presetID="14" presetClass="entr" presetSubtype="10" fill="hold" grpId="0" nodeType="withEffect">
                                  <p:stCondLst>
                                    <p:cond delay="0"/>
                                  </p:stCondLst>
                                  <p:childTnLst>
                                    <p:set>
                                      <p:cBhvr>
                                        <p:cTn id="130" dur="1" fill="hold">
                                          <p:stCondLst>
                                            <p:cond delay="0"/>
                                          </p:stCondLst>
                                        </p:cTn>
                                        <p:tgtEl>
                                          <p:spTgt spid="53"/>
                                        </p:tgtEl>
                                        <p:attrNameLst>
                                          <p:attrName>style.visibility</p:attrName>
                                        </p:attrNameLst>
                                      </p:cBhvr>
                                      <p:to>
                                        <p:strVal val="visible"/>
                                      </p:to>
                                    </p:set>
                                    <p:animEffect transition="in" filter="randombar(horizontal)">
                                      <p:cBhvr>
                                        <p:cTn id="131" dur="500"/>
                                        <p:tgtEl>
                                          <p:spTgt spid="53"/>
                                        </p:tgtEl>
                                      </p:cBhvr>
                                    </p:animEffect>
                                  </p:childTnLst>
                                </p:cTn>
                              </p:par>
                              <p:par>
                                <p:cTn id="132" presetID="14" presetClass="entr" presetSubtype="10" fill="hold" grpId="0" nodeType="withEffect">
                                  <p:stCondLst>
                                    <p:cond delay="0"/>
                                  </p:stCondLst>
                                  <p:childTnLst>
                                    <p:set>
                                      <p:cBhvr>
                                        <p:cTn id="133" dur="1" fill="hold">
                                          <p:stCondLst>
                                            <p:cond delay="0"/>
                                          </p:stCondLst>
                                        </p:cTn>
                                        <p:tgtEl>
                                          <p:spTgt spid="58"/>
                                        </p:tgtEl>
                                        <p:attrNameLst>
                                          <p:attrName>style.visibility</p:attrName>
                                        </p:attrNameLst>
                                      </p:cBhvr>
                                      <p:to>
                                        <p:strVal val="visible"/>
                                      </p:to>
                                    </p:set>
                                    <p:animEffect transition="in" filter="randombar(horizontal)">
                                      <p:cBhvr>
                                        <p:cTn id="134" dur="500"/>
                                        <p:tgtEl>
                                          <p:spTgt spid="58"/>
                                        </p:tgtEl>
                                      </p:cBhvr>
                                    </p:animEffect>
                                  </p:childTnLst>
                                </p:cTn>
                              </p:par>
                              <p:par>
                                <p:cTn id="135" presetID="14" presetClass="entr" presetSubtype="10" fill="hold" grpId="0" nodeType="withEffect">
                                  <p:stCondLst>
                                    <p:cond delay="0"/>
                                  </p:stCondLst>
                                  <p:childTnLst>
                                    <p:set>
                                      <p:cBhvr>
                                        <p:cTn id="136" dur="1" fill="hold">
                                          <p:stCondLst>
                                            <p:cond delay="0"/>
                                          </p:stCondLst>
                                        </p:cTn>
                                        <p:tgtEl>
                                          <p:spTgt spid="59"/>
                                        </p:tgtEl>
                                        <p:attrNameLst>
                                          <p:attrName>style.visibility</p:attrName>
                                        </p:attrNameLst>
                                      </p:cBhvr>
                                      <p:to>
                                        <p:strVal val="visible"/>
                                      </p:to>
                                    </p:set>
                                    <p:animEffect transition="in" filter="randombar(horizontal)">
                                      <p:cBhvr>
                                        <p:cTn id="137" dur="500"/>
                                        <p:tgtEl>
                                          <p:spTgt spid="59"/>
                                        </p:tgtEl>
                                      </p:cBhvr>
                                    </p:animEffect>
                                  </p:childTnLst>
                                </p:cTn>
                              </p:par>
                              <p:par>
                                <p:cTn id="138" presetID="14" presetClass="entr" presetSubtype="10" fill="hold" grpId="0" nodeType="withEffect">
                                  <p:stCondLst>
                                    <p:cond delay="0"/>
                                  </p:stCondLst>
                                  <p:childTnLst>
                                    <p:set>
                                      <p:cBhvr>
                                        <p:cTn id="139" dur="1" fill="hold">
                                          <p:stCondLst>
                                            <p:cond delay="0"/>
                                          </p:stCondLst>
                                        </p:cTn>
                                        <p:tgtEl>
                                          <p:spTgt spid="60"/>
                                        </p:tgtEl>
                                        <p:attrNameLst>
                                          <p:attrName>style.visibility</p:attrName>
                                        </p:attrNameLst>
                                      </p:cBhvr>
                                      <p:to>
                                        <p:strVal val="visible"/>
                                      </p:to>
                                    </p:set>
                                    <p:animEffect transition="in" filter="randombar(horizontal)">
                                      <p:cBhvr>
                                        <p:cTn id="140" dur="500"/>
                                        <p:tgtEl>
                                          <p:spTgt spid="60"/>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61"/>
                                        </p:tgtEl>
                                        <p:attrNameLst>
                                          <p:attrName>style.visibility</p:attrName>
                                        </p:attrNameLst>
                                      </p:cBhvr>
                                      <p:to>
                                        <p:strVal val="visible"/>
                                      </p:to>
                                    </p:set>
                                    <p:animEffect transition="in" filter="randombar(horizontal)">
                                      <p:cBhvr>
                                        <p:cTn id="143" dur="500"/>
                                        <p:tgtEl>
                                          <p:spTgt spid="61"/>
                                        </p:tgtEl>
                                      </p:cBhvr>
                                    </p:animEffect>
                                  </p:childTnLst>
                                </p:cTn>
                              </p:par>
                              <p:par>
                                <p:cTn id="144" presetID="14" presetClass="entr" presetSubtype="10" fill="hold" nodeType="withEffect">
                                  <p:stCondLst>
                                    <p:cond delay="0"/>
                                  </p:stCondLst>
                                  <p:childTnLst>
                                    <p:set>
                                      <p:cBhvr>
                                        <p:cTn id="145" dur="1" fill="hold">
                                          <p:stCondLst>
                                            <p:cond delay="0"/>
                                          </p:stCondLst>
                                        </p:cTn>
                                        <p:tgtEl>
                                          <p:spTgt spid="66"/>
                                        </p:tgtEl>
                                        <p:attrNameLst>
                                          <p:attrName>style.visibility</p:attrName>
                                        </p:attrNameLst>
                                      </p:cBhvr>
                                      <p:to>
                                        <p:strVal val="visible"/>
                                      </p:to>
                                    </p:set>
                                    <p:animEffect transition="in" filter="randombar(horizontal)">
                                      <p:cBhvr>
                                        <p:cTn id="146" dur="500"/>
                                        <p:tgtEl>
                                          <p:spTgt spid="66"/>
                                        </p:tgtEl>
                                      </p:cBhvr>
                                    </p:animEffect>
                                  </p:childTnLst>
                                </p:cTn>
                              </p:par>
                              <p:par>
                                <p:cTn id="147" presetID="14" presetClass="entr" presetSubtype="10" fill="hold" nodeType="withEffect">
                                  <p:stCondLst>
                                    <p:cond delay="0"/>
                                  </p:stCondLst>
                                  <p:childTnLst>
                                    <p:set>
                                      <p:cBhvr>
                                        <p:cTn id="148" dur="1" fill="hold">
                                          <p:stCondLst>
                                            <p:cond delay="0"/>
                                          </p:stCondLst>
                                        </p:cTn>
                                        <p:tgtEl>
                                          <p:spTgt spid="67"/>
                                        </p:tgtEl>
                                        <p:attrNameLst>
                                          <p:attrName>style.visibility</p:attrName>
                                        </p:attrNameLst>
                                      </p:cBhvr>
                                      <p:to>
                                        <p:strVal val="visible"/>
                                      </p:to>
                                    </p:set>
                                    <p:animEffect transition="in" filter="randombar(horizontal)">
                                      <p:cBhvr>
                                        <p:cTn id="149" dur="500"/>
                                        <p:tgtEl>
                                          <p:spTgt spid="67"/>
                                        </p:tgtEl>
                                      </p:cBhvr>
                                    </p:animEffect>
                                  </p:childTnLst>
                                </p:cTn>
                              </p:par>
                              <p:par>
                                <p:cTn id="150" presetID="14" presetClass="entr" presetSubtype="10" fill="hold" nodeType="withEffect">
                                  <p:stCondLst>
                                    <p:cond delay="0"/>
                                  </p:stCondLst>
                                  <p:childTnLst>
                                    <p:set>
                                      <p:cBhvr>
                                        <p:cTn id="151" dur="1" fill="hold">
                                          <p:stCondLst>
                                            <p:cond delay="0"/>
                                          </p:stCondLst>
                                        </p:cTn>
                                        <p:tgtEl>
                                          <p:spTgt spid="69"/>
                                        </p:tgtEl>
                                        <p:attrNameLst>
                                          <p:attrName>style.visibility</p:attrName>
                                        </p:attrNameLst>
                                      </p:cBhvr>
                                      <p:to>
                                        <p:strVal val="visible"/>
                                      </p:to>
                                    </p:set>
                                    <p:animEffect transition="in" filter="randombar(horizontal)">
                                      <p:cBhvr>
                                        <p:cTn id="152" dur="500"/>
                                        <p:tgtEl>
                                          <p:spTgt spid="69"/>
                                        </p:tgtEl>
                                      </p:cBhvr>
                                    </p:animEffect>
                                  </p:childTnLst>
                                </p:cTn>
                              </p:par>
                              <p:par>
                                <p:cTn id="153" presetID="14" presetClass="entr" presetSubtype="10" fill="hold" nodeType="withEffect">
                                  <p:stCondLst>
                                    <p:cond delay="0"/>
                                  </p:stCondLst>
                                  <p:childTnLst>
                                    <p:set>
                                      <p:cBhvr>
                                        <p:cTn id="154" dur="1" fill="hold">
                                          <p:stCondLst>
                                            <p:cond delay="0"/>
                                          </p:stCondLst>
                                        </p:cTn>
                                        <p:tgtEl>
                                          <p:spTgt spid="71"/>
                                        </p:tgtEl>
                                        <p:attrNameLst>
                                          <p:attrName>style.visibility</p:attrName>
                                        </p:attrNameLst>
                                      </p:cBhvr>
                                      <p:to>
                                        <p:strVal val="visible"/>
                                      </p:to>
                                    </p:set>
                                    <p:animEffect transition="in" filter="randombar(horizontal)">
                                      <p:cBhvr>
                                        <p:cTn id="155" dur="500"/>
                                        <p:tgtEl>
                                          <p:spTgt spid="71"/>
                                        </p:tgtEl>
                                      </p:cBhvr>
                                    </p:animEffect>
                                  </p:childTnLst>
                                </p:cTn>
                              </p:par>
                              <p:par>
                                <p:cTn id="156" presetID="14" presetClass="entr" presetSubtype="10" fill="hold" nodeType="withEffect">
                                  <p:stCondLst>
                                    <p:cond delay="0"/>
                                  </p:stCondLst>
                                  <p:childTnLst>
                                    <p:set>
                                      <p:cBhvr>
                                        <p:cTn id="157" dur="1" fill="hold">
                                          <p:stCondLst>
                                            <p:cond delay="0"/>
                                          </p:stCondLst>
                                        </p:cTn>
                                        <p:tgtEl>
                                          <p:spTgt spid="73"/>
                                        </p:tgtEl>
                                        <p:attrNameLst>
                                          <p:attrName>style.visibility</p:attrName>
                                        </p:attrNameLst>
                                      </p:cBhvr>
                                      <p:to>
                                        <p:strVal val="visible"/>
                                      </p:to>
                                    </p:set>
                                    <p:animEffect transition="in" filter="randombar(horizontal)">
                                      <p:cBhvr>
                                        <p:cTn id="158" dur="500"/>
                                        <p:tgtEl>
                                          <p:spTgt spid="73"/>
                                        </p:tgtEl>
                                      </p:cBhvr>
                                    </p:animEffect>
                                  </p:childTnLst>
                                </p:cTn>
                              </p:par>
                              <p:par>
                                <p:cTn id="159" presetID="14" presetClass="entr" presetSubtype="10" fill="hold" nodeType="withEffect">
                                  <p:stCondLst>
                                    <p:cond delay="0"/>
                                  </p:stCondLst>
                                  <p:childTnLst>
                                    <p:set>
                                      <p:cBhvr>
                                        <p:cTn id="160" dur="1" fill="hold">
                                          <p:stCondLst>
                                            <p:cond delay="0"/>
                                          </p:stCondLst>
                                        </p:cTn>
                                        <p:tgtEl>
                                          <p:spTgt spid="75"/>
                                        </p:tgtEl>
                                        <p:attrNameLst>
                                          <p:attrName>style.visibility</p:attrName>
                                        </p:attrNameLst>
                                      </p:cBhvr>
                                      <p:to>
                                        <p:strVal val="visible"/>
                                      </p:to>
                                    </p:set>
                                    <p:animEffect transition="in" filter="randombar(horizontal)">
                                      <p:cBhvr>
                                        <p:cTn id="161" dur="500"/>
                                        <p:tgtEl>
                                          <p:spTgt spid="75"/>
                                        </p:tgtEl>
                                      </p:cBhvr>
                                    </p:animEffect>
                                  </p:childTnLst>
                                </p:cTn>
                              </p:par>
                              <p:par>
                                <p:cTn id="162" presetID="14" presetClass="entr" presetSubtype="10" fill="hold" nodeType="withEffect">
                                  <p:stCondLst>
                                    <p:cond delay="0"/>
                                  </p:stCondLst>
                                  <p:childTnLst>
                                    <p:set>
                                      <p:cBhvr>
                                        <p:cTn id="163" dur="1" fill="hold">
                                          <p:stCondLst>
                                            <p:cond delay="0"/>
                                          </p:stCondLst>
                                        </p:cTn>
                                        <p:tgtEl>
                                          <p:spTgt spid="77"/>
                                        </p:tgtEl>
                                        <p:attrNameLst>
                                          <p:attrName>style.visibility</p:attrName>
                                        </p:attrNameLst>
                                      </p:cBhvr>
                                      <p:to>
                                        <p:strVal val="visible"/>
                                      </p:to>
                                    </p:set>
                                    <p:animEffect transition="in" filter="randombar(horizontal)">
                                      <p:cBhvr>
                                        <p:cTn id="164" dur="500"/>
                                        <p:tgtEl>
                                          <p:spTgt spid="77"/>
                                        </p:tgtEl>
                                      </p:cBhvr>
                                    </p:animEffect>
                                  </p:childTnLst>
                                </p:cTn>
                              </p:par>
                              <p:par>
                                <p:cTn id="165" presetID="14" presetClass="entr" presetSubtype="10" fill="hold" nodeType="with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randombar(horizontal)">
                                      <p:cBhvr>
                                        <p:cTn id="167" dur="500"/>
                                        <p:tgtEl>
                                          <p:spTgt spid="79"/>
                                        </p:tgtEl>
                                      </p:cBhvr>
                                    </p:animEffect>
                                  </p:childTnLst>
                                </p:cTn>
                              </p:par>
                              <p:par>
                                <p:cTn id="168" presetID="14" presetClass="entr" presetSubtype="10" fill="hold" nodeType="withEffect">
                                  <p:stCondLst>
                                    <p:cond delay="0"/>
                                  </p:stCondLst>
                                  <p:childTnLst>
                                    <p:set>
                                      <p:cBhvr>
                                        <p:cTn id="169" dur="1" fill="hold">
                                          <p:stCondLst>
                                            <p:cond delay="0"/>
                                          </p:stCondLst>
                                        </p:cTn>
                                        <p:tgtEl>
                                          <p:spTgt spid="82"/>
                                        </p:tgtEl>
                                        <p:attrNameLst>
                                          <p:attrName>style.visibility</p:attrName>
                                        </p:attrNameLst>
                                      </p:cBhvr>
                                      <p:to>
                                        <p:strVal val="visible"/>
                                      </p:to>
                                    </p:set>
                                    <p:animEffect transition="in" filter="randombar(horizontal)">
                                      <p:cBhvr>
                                        <p:cTn id="170" dur="500"/>
                                        <p:tgtEl>
                                          <p:spTgt spid="82"/>
                                        </p:tgtEl>
                                      </p:cBhvr>
                                    </p:animEffect>
                                  </p:childTnLst>
                                </p:cTn>
                              </p:par>
                              <p:par>
                                <p:cTn id="171" presetID="14" presetClass="entr" presetSubtype="10" fill="hold" nodeType="withEffect">
                                  <p:stCondLst>
                                    <p:cond delay="0"/>
                                  </p:stCondLst>
                                  <p:childTnLst>
                                    <p:set>
                                      <p:cBhvr>
                                        <p:cTn id="172" dur="1" fill="hold">
                                          <p:stCondLst>
                                            <p:cond delay="0"/>
                                          </p:stCondLst>
                                        </p:cTn>
                                        <p:tgtEl>
                                          <p:spTgt spid="84"/>
                                        </p:tgtEl>
                                        <p:attrNameLst>
                                          <p:attrName>style.visibility</p:attrName>
                                        </p:attrNameLst>
                                      </p:cBhvr>
                                      <p:to>
                                        <p:strVal val="visible"/>
                                      </p:to>
                                    </p:set>
                                    <p:animEffect transition="in" filter="randombar(horizontal)">
                                      <p:cBhvr>
                                        <p:cTn id="173" dur="500"/>
                                        <p:tgtEl>
                                          <p:spTgt spid="84"/>
                                        </p:tgtEl>
                                      </p:cBhvr>
                                    </p:animEffect>
                                  </p:childTnLst>
                                </p:cTn>
                              </p:par>
                              <p:par>
                                <p:cTn id="174" presetID="14" presetClass="entr" presetSubtype="10" fill="hold" nodeType="withEffect">
                                  <p:stCondLst>
                                    <p:cond delay="0"/>
                                  </p:stCondLst>
                                  <p:childTnLst>
                                    <p:set>
                                      <p:cBhvr>
                                        <p:cTn id="175" dur="1" fill="hold">
                                          <p:stCondLst>
                                            <p:cond delay="0"/>
                                          </p:stCondLst>
                                        </p:cTn>
                                        <p:tgtEl>
                                          <p:spTgt spid="87"/>
                                        </p:tgtEl>
                                        <p:attrNameLst>
                                          <p:attrName>style.visibility</p:attrName>
                                        </p:attrNameLst>
                                      </p:cBhvr>
                                      <p:to>
                                        <p:strVal val="visible"/>
                                      </p:to>
                                    </p:set>
                                    <p:animEffect transition="in" filter="randombar(horizontal)">
                                      <p:cBhvr>
                                        <p:cTn id="176" dur="500"/>
                                        <p:tgtEl>
                                          <p:spTgt spid="87"/>
                                        </p:tgtEl>
                                      </p:cBhvr>
                                    </p:animEffect>
                                  </p:childTnLst>
                                </p:cTn>
                              </p:par>
                              <p:par>
                                <p:cTn id="177" presetID="14" presetClass="entr" presetSubtype="10" fill="hold" nodeType="withEffect">
                                  <p:stCondLst>
                                    <p:cond delay="0"/>
                                  </p:stCondLst>
                                  <p:childTnLst>
                                    <p:set>
                                      <p:cBhvr>
                                        <p:cTn id="178" dur="1" fill="hold">
                                          <p:stCondLst>
                                            <p:cond delay="0"/>
                                          </p:stCondLst>
                                        </p:cTn>
                                        <p:tgtEl>
                                          <p:spTgt spid="89"/>
                                        </p:tgtEl>
                                        <p:attrNameLst>
                                          <p:attrName>style.visibility</p:attrName>
                                        </p:attrNameLst>
                                      </p:cBhvr>
                                      <p:to>
                                        <p:strVal val="visible"/>
                                      </p:to>
                                    </p:set>
                                    <p:animEffect transition="in" filter="randombar(horizontal)">
                                      <p:cBhvr>
                                        <p:cTn id="179" dur="500"/>
                                        <p:tgtEl>
                                          <p:spTgt spid="89"/>
                                        </p:tgtEl>
                                      </p:cBhvr>
                                    </p:animEffect>
                                  </p:childTnLst>
                                </p:cTn>
                              </p:par>
                              <p:par>
                                <p:cTn id="180" presetID="14" presetClass="entr" presetSubtype="10" fill="hold" nodeType="withEffect">
                                  <p:stCondLst>
                                    <p:cond delay="0"/>
                                  </p:stCondLst>
                                  <p:childTnLst>
                                    <p:set>
                                      <p:cBhvr>
                                        <p:cTn id="181" dur="1" fill="hold">
                                          <p:stCondLst>
                                            <p:cond delay="0"/>
                                          </p:stCondLst>
                                        </p:cTn>
                                        <p:tgtEl>
                                          <p:spTgt spid="91"/>
                                        </p:tgtEl>
                                        <p:attrNameLst>
                                          <p:attrName>style.visibility</p:attrName>
                                        </p:attrNameLst>
                                      </p:cBhvr>
                                      <p:to>
                                        <p:strVal val="visible"/>
                                      </p:to>
                                    </p:set>
                                    <p:animEffect transition="in" filter="randombar(horizontal)">
                                      <p:cBhvr>
                                        <p:cTn id="182" dur="500"/>
                                        <p:tgtEl>
                                          <p:spTgt spid="91"/>
                                        </p:tgtEl>
                                      </p:cBhvr>
                                    </p:animEffect>
                                  </p:childTnLst>
                                </p:cTn>
                              </p:par>
                              <p:par>
                                <p:cTn id="183" presetID="14" presetClass="entr" presetSubtype="10" fill="hold" nodeType="withEffect">
                                  <p:stCondLst>
                                    <p:cond delay="0"/>
                                  </p:stCondLst>
                                  <p:childTnLst>
                                    <p:set>
                                      <p:cBhvr>
                                        <p:cTn id="184" dur="1" fill="hold">
                                          <p:stCondLst>
                                            <p:cond delay="0"/>
                                          </p:stCondLst>
                                        </p:cTn>
                                        <p:tgtEl>
                                          <p:spTgt spid="93"/>
                                        </p:tgtEl>
                                        <p:attrNameLst>
                                          <p:attrName>style.visibility</p:attrName>
                                        </p:attrNameLst>
                                      </p:cBhvr>
                                      <p:to>
                                        <p:strVal val="visible"/>
                                      </p:to>
                                    </p:set>
                                    <p:animEffect transition="in" filter="randombar(horizontal)">
                                      <p:cBhvr>
                                        <p:cTn id="185" dur="500"/>
                                        <p:tgtEl>
                                          <p:spTgt spid="93"/>
                                        </p:tgtEl>
                                      </p:cBhvr>
                                    </p:animEffect>
                                  </p:childTnLst>
                                </p:cTn>
                              </p:par>
                              <p:par>
                                <p:cTn id="186" presetID="14" presetClass="entr" presetSubtype="10" fill="hold" nodeType="withEffect">
                                  <p:stCondLst>
                                    <p:cond delay="0"/>
                                  </p:stCondLst>
                                  <p:childTnLst>
                                    <p:set>
                                      <p:cBhvr>
                                        <p:cTn id="187" dur="1" fill="hold">
                                          <p:stCondLst>
                                            <p:cond delay="0"/>
                                          </p:stCondLst>
                                        </p:cTn>
                                        <p:tgtEl>
                                          <p:spTgt spid="95"/>
                                        </p:tgtEl>
                                        <p:attrNameLst>
                                          <p:attrName>style.visibility</p:attrName>
                                        </p:attrNameLst>
                                      </p:cBhvr>
                                      <p:to>
                                        <p:strVal val="visible"/>
                                      </p:to>
                                    </p:set>
                                    <p:animEffect transition="in" filter="randombar(horizontal)">
                                      <p:cBhvr>
                                        <p:cTn id="188" dur="500"/>
                                        <p:tgtEl>
                                          <p:spTgt spid="95"/>
                                        </p:tgtEl>
                                      </p:cBhvr>
                                    </p:animEffect>
                                  </p:childTnLst>
                                </p:cTn>
                              </p:par>
                              <p:par>
                                <p:cTn id="189" presetID="14" presetClass="entr" presetSubtype="10" fill="hold" nodeType="withEffect">
                                  <p:stCondLst>
                                    <p:cond delay="0"/>
                                  </p:stCondLst>
                                  <p:childTnLst>
                                    <p:set>
                                      <p:cBhvr>
                                        <p:cTn id="190" dur="1" fill="hold">
                                          <p:stCondLst>
                                            <p:cond delay="0"/>
                                          </p:stCondLst>
                                        </p:cTn>
                                        <p:tgtEl>
                                          <p:spTgt spid="97"/>
                                        </p:tgtEl>
                                        <p:attrNameLst>
                                          <p:attrName>style.visibility</p:attrName>
                                        </p:attrNameLst>
                                      </p:cBhvr>
                                      <p:to>
                                        <p:strVal val="visible"/>
                                      </p:to>
                                    </p:set>
                                    <p:animEffect transition="in" filter="randombar(horizontal)">
                                      <p:cBhvr>
                                        <p:cTn id="191" dur="500"/>
                                        <p:tgtEl>
                                          <p:spTgt spid="97"/>
                                        </p:tgtEl>
                                      </p:cBhvr>
                                    </p:animEffect>
                                  </p:childTnLst>
                                </p:cTn>
                              </p:par>
                              <p:par>
                                <p:cTn id="192" presetID="14" presetClass="entr" presetSubtype="10" fill="hold" nodeType="withEffect">
                                  <p:stCondLst>
                                    <p:cond delay="0"/>
                                  </p:stCondLst>
                                  <p:childTnLst>
                                    <p:set>
                                      <p:cBhvr>
                                        <p:cTn id="193" dur="1" fill="hold">
                                          <p:stCondLst>
                                            <p:cond delay="0"/>
                                          </p:stCondLst>
                                        </p:cTn>
                                        <p:tgtEl>
                                          <p:spTgt spid="100"/>
                                        </p:tgtEl>
                                        <p:attrNameLst>
                                          <p:attrName>style.visibility</p:attrName>
                                        </p:attrNameLst>
                                      </p:cBhvr>
                                      <p:to>
                                        <p:strVal val="visible"/>
                                      </p:to>
                                    </p:set>
                                    <p:animEffect transition="in" filter="randombar(horizontal)">
                                      <p:cBhvr>
                                        <p:cTn id="194" dur="500"/>
                                        <p:tgtEl>
                                          <p:spTgt spid="100"/>
                                        </p:tgtEl>
                                      </p:cBhvr>
                                    </p:animEffect>
                                  </p:childTnLst>
                                </p:cTn>
                              </p:par>
                              <p:par>
                                <p:cTn id="195" presetID="14" presetClass="entr" presetSubtype="10" fill="hold" nodeType="withEffect">
                                  <p:stCondLst>
                                    <p:cond delay="0"/>
                                  </p:stCondLst>
                                  <p:childTnLst>
                                    <p:set>
                                      <p:cBhvr>
                                        <p:cTn id="196" dur="1" fill="hold">
                                          <p:stCondLst>
                                            <p:cond delay="0"/>
                                          </p:stCondLst>
                                        </p:cTn>
                                        <p:tgtEl>
                                          <p:spTgt spid="101"/>
                                        </p:tgtEl>
                                        <p:attrNameLst>
                                          <p:attrName>style.visibility</p:attrName>
                                        </p:attrNameLst>
                                      </p:cBhvr>
                                      <p:to>
                                        <p:strVal val="visible"/>
                                      </p:to>
                                    </p:set>
                                    <p:animEffect transition="in" filter="randombar(horizontal)">
                                      <p:cBhvr>
                                        <p:cTn id="197" dur="500"/>
                                        <p:tgtEl>
                                          <p:spTgt spid="101"/>
                                        </p:tgtEl>
                                      </p:cBhvr>
                                    </p:animEffect>
                                  </p:childTnLst>
                                </p:cTn>
                              </p:par>
                              <p:par>
                                <p:cTn id="198" presetID="14" presetClass="entr" presetSubtype="10" fill="hold" nodeType="withEffect">
                                  <p:stCondLst>
                                    <p:cond delay="0"/>
                                  </p:stCondLst>
                                  <p:childTnLst>
                                    <p:set>
                                      <p:cBhvr>
                                        <p:cTn id="199" dur="1" fill="hold">
                                          <p:stCondLst>
                                            <p:cond delay="0"/>
                                          </p:stCondLst>
                                        </p:cTn>
                                        <p:tgtEl>
                                          <p:spTgt spid="102"/>
                                        </p:tgtEl>
                                        <p:attrNameLst>
                                          <p:attrName>style.visibility</p:attrName>
                                        </p:attrNameLst>
                                      </p:cBhvr>
                                      <p:to>
                                        <p:strVal val="visible"/>
                                      </p:to>
                                    </p:set>
                                    <p:animEffect transition="in" filter="randombar(horizontal)">
                                      <p:cBhvr>
                                        <p:cTn id="200" dur="500"/>
                                        <p:tgtEl>
                                          <p:spTgt spid="102"/>
                                        </p:tgtEl>
                                      </p:cBhvr>
                                    </p:animEffect>
                                  </p:childTnLst>
                                </p:cTn>
                              </p:par>
                              <p:par>
                                <p:cTn id="201" presetID="14" presetClass="entr" presetSubtype="10" fill="hold" nodeType="withEffect">
                                  <p:stCondLst>
                                    <p:cond delay="0"/>
                                  </p:stCondLst>
                                  <p:childTnLst>
                                    <p:set>
                                      <p:cBhvr>
                                        <p:cTn id="202" dur="1" fill="hold">
                                          <p:stCondLst>
                                            <p:cond delay="0"/>
                                          </p:stCondLst>
                                        </p:cTn>
                                        <p:tgtEl>
                                          <p:spTgt spid="103"/>
                                        </p:tgtEl>
                                        <p:attrNameLst>
                                          <p:attrName>style.visibility</p:attrName>
                                        </p:attrNameLst>
                                      </p:cBhvr>
                                      <p:to>
                                        <p:strVal val="visible"/>
                                      </p:to>
                                    </p:set>
                                    <p:animEffect transition="in" filter="randombar(horizontal)">
                                      <p:cBhvr>
                                        <p:cTn id="203" dur="500"/>
                                        <p:tgtEl>
                                          <p:spTgt spid="103"/>
                                        </p:tgtEl>
                                      </p:cBhvr>
                                    </p:animEffect>
                                  </p:childTnLst>
                                </p:cTn>
                              </p:par>
                              <p:par>
                                <p:cTn id="204" presetID="14" presetClass="entr" presetSubtype="10" fill="hold" nodeType="withEffect">
                                  <p:stCondLst>
                                    <p:cond delay="0"/>
                                  </p:stCondLst>
                                  <p:childTnLst>
                                    <p:set>
                                      <p:cBhvr>
                                        <p:cTn id="205" dur="1" fill="hold">
                                          <p:stCondLst>
                                            <p:cond delay="0"/>
                                          </p:stCondLst>
                                        </p:cTn>
                                        <p:tgtEl>
                                          <p:spTgt spid="104"/>
                                        </p:tgtEl>
                                        <p:attrNameLst>
                                          <p:attrName>style.visibility</p:attrName>
                                        </p:attrNameLst>
                                      </p:cBhvr>
                                      <p:to>
                                        <p:strVal val="visible"/>
                                      </p:to>
                                    </p:set>
                                    <p:animEffect transition="in" filter="randombar(horizontal)">
                                      <p:cBhvr>
                                        <p:cTn id="206" dur="500"/>
                                        <p:tgtEl>
                                          <p:spTgt spid="104"/>
                                        </p:tgtEl>
                                      </p:cBhvr>
                                    </p:animEffect>
                                  </p:childTnLst>
                                </p:cTn>
                              </p:par>
                              <p:par>
                                <p:cTn id="207" presetID="14" presetClass="entr" presetSubtype="10" fill="hold" nodeType="withEffect">
                                  <p:stCondLst>
                                    <p:cond delay="0"/>
                                  </p:stCondLst>
                                  <p:childTnLst>
                                    <p:set>
                                      <p:cBhvr>
                                        <p:cTn id="208" dur="1" fill="hold">
                                          <p:stCondLst>
                                            <p:cond delay="0"/>
                                          </p:stCondLst>
                                        </p:cTn>
                                        <p:tgtEl>
                                          <p:spTgt spid="105"/>
                                        </p:tgtEl>
                                        <p:attrNameLst>
                                          <p:attrName>style.visibility</p:attrName>
                                        </p:attrNameLst>
                                      </p:cBhvr>
                                      <p:to>
                                        <p:strVal val="visible"/>
                                      </p:to>
                                    </p:set>
                                    <p:animEffect transition="in" filter="randombar(horizontal)">
                                      <p:cBhvr>
                                        <p:cTn id="209" dur="500"/>
                                        <p:tgtEl>
                                          <p:spTgt spid="105"/>
                                        </p:tgtEl>
                                      </p:cBhvr>
                                    </p:animEffect>
                                  </p:childTnLst>
                                </p:cTn>
                              </p:par>
                              <p:par>
                                <p:cTn id="210" presetID="14" presetClass="entr" presetSubtype="10" fill="hold" nodeType="withEffect">
                                  <p:stCondLst>
                                    <p:cond delay="0"/>
                                  </p:stCondLst>
                                  <p:childTnLst>
                                    <p:set>
                                      <p:cBhvr>
                                        <p:cTn id="211" dur="1" fill="hold">
                                          <p:stCondLst>
                                            <p:cond delay="0"/>
                                          </p:stCondLst>
                                        </p:cTn>
                                        <p:tgtEl>
                                          <p:spTgt spid="106"/>
                                        </p:tgtEl>
                                        <p:attrNameLst>
                                          <p:attrName>style.visibility</p:attrName>
                                        </p:attrNameLst>
                                      </p:cBhvr>
                                      <p:to>
                                        <p:strVal val="visible"/>
                                      </p:to>
                                    </p:set>
                                    <p:animEffect transition="in" filter="randombar(horizontal)">
                                      <p:cBhvr>
                                        <p:cTn id="212" dur="500"/>
                                        <p:tgtEl>
                                          <p:spTgt spid="106"/>
                                        </p:tgtEl>
                                      </p:cBhvr>
                                    </p:animEffect>
                                  </p:childTnLst>
                                </p:cTn>
                              </p:par>
                              <p:par>
                                <p:cTn id="213" presetID="14" presetClass="entr" presetSubtype="10" fill="hold" nodeType="withEffect">
                                  <p:stCondLst>
                                    <p:cond delay="0"/>
                                  </p:stCondLst>
                                  <p:childTnLst>
                                    <p:set>
                                      <p:cBhvr>
                                        <p:cTn id="214" dur="1" fill="hold">
                                          <p:stCondLst>
                                            <p:cond delay="0"/>
                                          </p:stCondLst>
                                        </p:cTn>
                                        <p:tgtEl>
                                          <p:spTgt spid="107"/>
                                        </p:tgtEl>
                                        <p:attrNameLst>
                                          <p:attrName>style.visibility</p:attrName>
                                        </p:attrNameLst>
                                      </p:cBhvr>
                                      <p:to>
                                        <p:strVal val="visible"/>
                                      </p:to>
                                    </p:set>
                                    <p:animEffect transition="in" filter="randombar(horizontal)">
                                      <p:cBhvr>
                                        <p:cTn id="215" dur="500"/>
                                        <p:tgtEl>
                                          <p:spTgt spid="107"/>
                                        </p:tgtEl>
                                      </p:cBhvr>
                                    </p:animEffect>
                                  </p:childTnLst>
                                </p:cTn>
                              </p:par>
                              <p:par>
                                <p:cTn id="216" presetID="14" presetClass="entr" presetSubtype="10" fill="hold" nodeType="withEffect">
                                  <p:stCondLst>
                                    <p:cond delay="0"/>
                                  </p:stCondLst>
                                  <p:childTnLst>
                                    <p:set>
                                      <p:cBhvr>
                                        <p:cTn id="217" dur="1" fill="hold">
                                          <p:stCondLst>
                                            <p:cond delay="0"/>
                                          </p:stCondLst>
                                        </p:cTn>
                                        <p:tgtEl>
                                          <p:spTgt spid="108"/>
                                        </p:tgtEl>
                                        <p:attrNameLst>
                                          <p:attrName>style.visibility</p:attrName>
                                        </p:attrNameLst>
                                      </p:cBhvr>
                                      <p:to>
                                        <p:strVal val="visible"/>
                                      </p:to>
                                    </p:set>
                                    <p:animEffect transition="in" filter="randombar(horizontal)">
                                      <p:cBhvr>
                                        <p:cTn id="218" dur="500"/>
                                        <p:tgtEl>
                                          <p:spTgt spid="108"/>
                                        </p:tgtEl>
                                      </p:cBhvr>
                                    </p:animEffect>
                                  </p:childTnLst>
                                </p:cTn>
                              </p:par>
                              <p:par>
                                <p:cTn id="219" presetID="14" presetClass="entr" presetSubtype="10" fill="hold" nodeType="withEffect">
                                  <p:stCondLst>
                                    <p:cond delay="0"/>
                                  </p:stCondLst>
                                  <p:childTnLst>
                                    <p:set>
                                      <p:cBhvr>
                                        <p:cTn id="220" dur="1" fill="hold">
                                          <p:stCondLst>
                                            <p:cond delay="0"/>
                                          </p:stCondLst>
                                        </p:cTn>
                                        <p:tgtEl>
                                          <p:spTgt spid="109"/>
                                        </p:tgtEl>
                                        <p:attrNameLst>
                                          <p:attrName>style.visibility</p:attrName>
                                        </p:attrNameLst>
                                      </p:cBhvr>
                                      <p:to>
                                        <p:strVal val="visible"/>
                                      </p:to>
                                    </p:set>
                                    <p:animEffect transition="in" filter="randombar(horizontal)">
                                      <p:cBhvr>
                                        <p:cTn id="221" dur="500"/>
                                        <p:tgtEl>
                                          <p:spTgt spid="109"/>
                                        </p:tgtEl>
                                      </p:cBhvr>
                                    </p:animEffect>
                                  </p:childTnLst>
                                </p:cTn>
                              </p:par>
                              <p:par>
                                <p:cTn id="222" presetID="14" presetClass="entr" presetSubtype="10" fill="hold" nodeType="withEffect">
                                  <p:stCondLst>
                                    <p:cond delay="0"/>
                                  </p:stCondLst>
                                  <p:childTnLst>
                                    <p:set>
                                      <p:cBhvr>
                                        <p:cTn id="223" dur="1" fill="hold">
                                          <p:stCondLst>
                                            <p:cond delay="0"/>
                                          </p:stCondLst>
                                        </p:cTn>
                                        <p:tgtEl>
                                          <p:spTgt spid="110"/>
                                        </p:tgtEl>
                                        <p:attrNameLst>
                                          <p:attrName>style.visibility</p:attrName>
                                        </p:attrNameLst>
                                      </p:cBhvr>
                                      <p:to>
                                        <p:strVal val="visible"/>
                                      </p:to>
                                    </p:set>
                                    <p:animEffect transition="in" filter="randombar(horizontal)">
                                      <p:cBhvr>
                                        <p:cTn id="224" dur="500"/>
                                        <p:tgtEl>
                                          <p:spTgt spid="110"/>
                                        </p:tgtEl>
                                      </p:cBhvr>
                                    </p:animEffect>
                                  </p:childTnLst>
                                </p:cTn>
                              </p:par>
                              <p:par>
                                <p:cTn id="225" presetID="14" presetClass="entr" presetSubtype="10" fill="hold" nodeType="withEffect">
                                  <p:stCondLst>
                                    <p:cond delay="0"/>
                                  </p:stCondLst>
                                  <p:childTnLst>
                                    <p:set>
                                      <p:cBhvr>
                                        <p:cTn id="226" dur="1" fill="hold">
                                          <p:stCondLst>
                                            <p:cond delay="0"/>
                                          </p:stCondLst>
                                        </p:cTn>
                                        <p:tgtEl>
                                          <p:spTgt spid="111"/>
                                        </p:tgtEl>
                                        <p:attrNameLst>
                                          <p:attrName>style.visibility</p:attrName>
                                        </p:attrNameLst>
                                      </p:cBhvr>
                                      <p:to>
                                        <p:strVal val="visible"/>
                                      </p:to>
                                    </p:set>
                                    <p:animEffect transition="in" filter="randombar(horizontal)">
                                      <p:cBhvr>
                                        <p:cTn id="227" dur="500"/>
                                        <p:tgtEl>
                                          <p:spTgt spid="111"/>
                                        </p:tgtEl>
                                      </p:cBhvr>
                                    </p:animEffect>
                                  </p:childTnLst>
                                </p:cTn>
                              </p:par>
                              <p:par>
                                <p:cTn id="228" presetID="14" presetClass="entr" presetSubtype="10" fill="hold" nodeType="withEffect">
                                  <p:stCondLst>
                                    <p:cond delay="0"/>
                                  </p:stCondLst>
                                  <p:childTnLst>
                                    <p:set>
                                      <p:cBhvr>
                                        <p:cTn id="229" dur="1" fill="hold">
                                          <p:stCondLst>
                                            <p:cond delay="0"/>
                                          </p:stCondLst>
                                        </p:cTn>
                                        <p:tgtEl>
                                          <p:spTgt spid="112"/>
                                        </p:tgtEl>
                                        <p:attrNameLst>
                                          <p:attrName>style.visibility</p:attrName>
                                        </p:attrNameLst>
                                      </p:cBhvr>
                                      <p:to>
                                        <p:strVal val="visible"/>
                                      </p:to>
                                    </p:set>
                                    <p:animEffect transition="in" filter="randombar(horizontal)">
                                      <p:cBhvr>
                                        <p:cTn id="230" dur="500"/>
                                        <p:tgtEl>
                                          <p:spTgt spid="112"/>
                                        </p:tgtEl>
                                      </p:cBhvr>
                                    </p:animEffect>
                                  </p:childTnLst>
                                </p:cTn>
                              </p:par>
                              <p:par>
                                <p:cTn id="231" presetID="14" presetClass="entr" presetSubtype="10" fill="hold" nodeType="withEffect">
                                  <p:stCondLst>
                                    <p:cond delay="0"/>
                                  </p:stCondLst>
                                  <p:childTnLst>
                                    <p:set>
                                      <p:cBhvr>
                                        <p:cTn id="232" dur="1" fill="hold">
                                          <p:stCondLst>
                                            <p:cond delay="0"/>
                                          </p:stCondLst>
                                        </p:cTn>
                                        <p:tgtEl>
                                          <p:spTgt spid="113"/>
                                        </p:tgtEl>
                                        <p:attrNameLst>
                                          <p:attrName>style.visibility</p:attrName>
                                        </p:attrNameLst>
                                      </p:cBhvr>
                                      <p:to>
                                        <p:strVal val="visible"/>
                                      </p:to>
                                    </p:set>
                                    <p:animEffect transition="in" filter="randombar(horizontal)">
                                      <p:cBhvr>
                                        <p:cTn id="233" dur="500"/>
                                        <p:tgtEl>
                                          <p:spTgt spid="113"/>
                                        </p:tgtEl>
                                      </p:cBhvr>
                                    </p:animEffect>
                                  </p:childTnLst>
                                </p:cTn>
                              </p:par>
                              <p:par>
                                <p:cTn id="234" presetID="14" presetClass="entr" presetSubtype="10" fill="hold" nodeType="withEffect">
                                  <p:stCondLst>
                                    <p:cond delay="0"/>
                                  </p:stCondLst>
                                  <p:childTnLst>
                                    <p:set>
                                      <p:cBhvr>
                                        <p:cTn id="235" dur="1" fill="hold">
                                          <p:stCondLst>
                                            <p:cond delay="0"/>
                                          </p:stCondLst>
                                        </p:cTn>
                                        <p:tgtEl>
                                          <p:spTgt spid="151"/>
                                        </p:tgtEl>
                                        <p:attrNameLst>
                                          <p:attrName>style.visibility</p:attrName>
                                        </p:attrNameLst>
                                      </p:cBhvr>
                                      <p:to>
                                        <p:strVal val="visible"/>
                                      </p:to>
                                    </p:set>
                                    <p:animEffect transition="in" filter="randombar(horizontal)">
                                      <p:cBhvr>
                                        <p:cTn id="236" dur="500"/>
                                        <p:tgtEl>
                                          <p:spTgt spid="151"/>
                                        </p:tgtEl>
                                      </p:cBhvr>
                                    </p:animEffect>
                                  </p:childTnLst>
                                </p:cTn>
                              </p:par>
                              <p:par>
                                <p:cTn id="237" presetID="14" presetClass="entr" presetSubtype="10" fill="hold" nodeType="withEffect">
                                  <p:stCondLst>
                                    <p:cond delay="0"/>
                                  </p:stCondLst>
                                  <p:childTnLst>
                                    <p:set>
                                      <p:cBhvr>
                                        <p:cTn id="238" dur="1" fill="hold">
                                          <p:stCondLst>
                                            <p:cond delay="0"/>
                                          </p:stCondLst>
                                        </p:cTn>
                                        <p:tgtEl>
                                          <p:spTgt spid="152"/>
                                        </p:tgtEl>
                                        <p:attrNameLst>
                                          <p:attrName>style.visibility</p:attrName>
                                        </p:attrNameLst>
                                      </p:cBhvr>
                                      <p:to>
                                        <p:strVal val="visible"/>
                                      </p:to>
                                    </p:set>
                                    <p:animEffect transition="in" filter="randombar(horizontal)">
                                      <p:cBhvr>
                                        <p:cTn id="239" dur="500"/>
                                        <p:tgtEl>
                                          <p:spTgt spid="152"/>
                                        </p:tgtEl>
                                      </p:cBhvr>
                                    </p:animEffect>
                                  </p:childTnLst>
                                </p:cTn>
                              </p:par>
                              <p:par>
                                <p:cTn id="240" presetID="14" presetClass="entr" presetSubtype="10" fill="hold" nodeType="withEffect">
                                  <p:stCondLst>
                                    <p:cond delay="0"/>
                                  </p:stCondLst>
                                  <p:childTnLst>
                                    <p:set>
                                      <p:cBhvr>
                                        <p:cTn id="241" dur="1" fill="hold">
                                          <p:stCondLst>
                                            <p:cond delay="0"/>
                                          </p:stCondLst>
                                        </p:cTn>
                                        <p:tgtEl>
                                          <p:spTgt spid="153"/>
                                        </p:tgtEl>
                                        <p:attrNameLst>
                                          <p:attrName>style.visibility</p:attrName>
                                        </p:attrNameLst>
                                      </p:cBhvr>
                                      <p:to>
                                        <p:strVal val="visible"/>
                                      </p:to>
                                    </p:set>
                                    <p:animEffect transition="in" filter="randombar(horizontal)">
                                      <p:cBhvr>
                                        <p:cTn id="242" dur="500"/>
                                        <p:tgtEl>
                                          <p:spTgt spid="153"/>
                                        </p:tgtEl>
                                      </p:cBhvr>
                                    </p:animEffect>
                                  </p:childTnLst>
                                </p:cTn>
                              </p:par>
                              <p:par>
                                <p:cTn id="243" presetID="14" presetClass="entr" presetSubtype="10" fill="hold" nodeType="withEffect">
                                  <p:stCondLst>
                                    <p:cond delay="0"/>
                                  </p:stCondLst>
                                  <p:childTnLst>
                                    <p:set>
                                      <p:cBhvr>
                                        <p:cTn id="244" dur="1" fill="hold">
                                          <p:stCondLst>
                                            <p:cond delay="0"/>
                                          </p:stCondLst>
                                        </p:cTn>
                                        <p:tgtEl>
                                          <p:spTgt spid="154"/>
                                        </p:tgtEl>
                                        <p:attrNameLst>
                                          <p:attrName>style.visibility</p:attrName>
                                        </p:attrNameLst>
                                      </p:cBhvr>
                                      <p:to>
                                        <p:strVal val="visible"/>
                                      </p:to>
                                    </p:set>
                                    <p:animEffect transition="in" filter="randombar(horizontal)">
                                      <p:cBhvr>
                                        <p:cTn id="245" dur="500"/>
                                        <p:tgtEl>
                                          <p:spTgt spid="154"/>
                                        </p:tgtEl>
                                      </p:cBhvr>
                                    </p:animEffect>
                                  </p:childTnLst>
                                </p:cTn>
                              </p:par>
                              <p:par>
                                <p:cTn id="246" presetID="14" presetClass="entr" presetSubtype="10" fill="hold" nodeType="withEffect">
                                  <p:stCondLst>
                                    <p:cond delay="0"/>
                                  </p:stCondLst>
                                  <p:childTnLst>
                                    <p:set>
                                      <p:cBhvr>
                                        <p:cTn id="247" dur="1" fill="hold">
                                          <p:stCondLst>
                                            <p:cond delay="0"/>
                                          </p:stCondLst>
                                        </p:cTn>
                                        <p:tgtEl>
                                          <p:spTgt spid="155"/>
                                        </p:tgtEl>
                                        <p:attrNameLst>
                                          <p:attrName>style.visibility</p:attrName>
                                        </p:attrNameLst>
                                      </p:cBhvr>
                                      <p:to>
                                        <p:strVal val="visible"/>
                                      </p:to>
                                    </p:set>
                                    <p:animEffect transition="in" filter="randombar(horizontal)">
                                      <p:cBhvr>
                                        <p:cTn id="248" dur="500"/>
                                        <p:tgtEl>
                                          <p:spTgt spid="155"/>
                                        </p:tgtEl>
                                      </p:cBhvr>
                                    </p:animEffect>
                                  </p:childTnLst>
                                </p:cTn>
                              </p:par>
                              <p:par>
                                <p:cTn id="249" presetID="14" presetClass="entr" presetSubtype="10" fill="hold" nodeType="withEffect">
                                  <p:stCondLst>
                                    <p:cond delay="0"/>
                                  </p:stCondLst>
                                  <p:childTnLst>
                                    <p:set>
                                      <p:cBhvr>
                                        <p:cTn id="250" dur="1" fill="hold">
                                          <p:stCondLst>
                                            <p:cond delay="0"/>
                                          </p:stCondLst>
                                        </p:cTn>
                                        <p:tgtEl>
                                          <p:spTgt spid="156"/>
                                        </p:tgtEl>
                                        <p:attrNameLst>
                                          <p:attrName>style.visibility</p:attrName>
                                        </p:attrNameLst>
                                      </p:cBhvr>
                                      <p:to>
                                        <p:strVal val="visible"/>
                                      </p:to>
                                    </p:set>
                                    <p:animEffect transition="in" filter="randombar(horizontal)">
                                      <p:cBhvr>
                                        <p:cTn id="251" dur="500"/>
                                        <p:tgtEl>
                                          <p:spTgt spid="156"/>
                                        </p:tgtEl>
                                      </p:cBhvr>
                                    </p:animEffect>
                                  </p:childTnLst>
                                </p:cTn>
                              </p:par>
                              <p:par>
                                <p:cTn id="252" presetID="14" presetClass="entr" presetSubtype="10" fill="hold" nodeType="withEffect">
                                  <p:stCondLst>
                                    <p:cond delay="0"/>
                                  </p:stCondLst>
                                  <p:childTnLst>
                                    <p:set>
                                      <p:cBhvr>
                                        <p:cTn id="253" dur="1" fill="hold">
                                          <p:stCondLst>
                                            <p:cond delay="0"/>
                                          </p:stCondLst>
                                        </p:cTn>
                                        <p:tgtEl>
                                          <p:spTgt spid="157"/>
                                        </p:tgtEl>
                                        <p:attrNameLst>
                                          <p:attrName>style.visibility</p:attrName>
                                        </p:attrNameLst>
                                      </p:cBhvr>
                                      <p:to>
                                        <p:strVal val="visible"/>
                                      </p:to>
                                    </p:set>
                                    <p:animEffect transition="in" filter="randombar(horizontal)">
                                      <p:cBhvr>
                                        <p:cTn id="254" dur="500"/>
                                        <p:tgtEl>
                                          <p:spTgt spid="157"/>
                                        </p:tgtEl>
                                      </p:cBhvr>
                                    </p:animEffect>
                                  </p:childTnLst>
                                </p:cTn>
                              </p:par>
                              <p:par>
                                <p:cTn id="255" presetID="14" presetClass="entr" presetSubtype="10" fill="hold" nodeType="withEffect">
                                  <p:stCondLst>
                                    <p:cond delay="0"/>
                                  </p:stCondLst>
                                  <p:childTnLst>
                                    <p:set>
                                      <p:cBhvr>
                                        <p:cTn id="256" dur="1" fill="hold">
                                          <p:stCondLst>
                                            <p:cond delay="0"/>
                                          </p:stCondLst>
                                        </p:cTn>
                                        <p:tgtEl>
                                          <p:spTgt spid="158"/>
                                        </p:tgtEl>
                                        <p:attrNameLst>
                                          <p:attrName>style.visibility</p:attrName>
                                        </p:attrNameLst>
                                      </p:cBhvr>
                                      <p:to>
                                        <p:strVal val="visible"/>
                                      </p:to>
                                    </p:set>
                                    <p:animEffect transition="in" filter="randombar(horizontal)">
                                      <p:cBhvr>
                                        <p:cTn id="257" dur="500"/>
                                        <p:tgtEl>
                                          <p:spTgt spid="158"/>
                                        </p:tgtEl>
                                      </p:cBhvr>
                                    </p:animEffect>
                                  </p:childTnLst>
                                </p:cTn>
                              </p:par>
                              <p:par>
                                <p:cTn id="258" presetID="14" presetClass="entr" presetSubtype="10" fill="hold" nodeType="withEffect">
                                  <p:stCondLst>
                                    <p:cond delay="0"/>
                                  </p:stCondLst>
                                  <p:childTnLst>
                                    <p:set>
                                      <p:cBhvr>
                                        <p:cTn id="259" dur="1" fill="hold">
                                          <p:stCondLst>
                                            <p:cond delay="0"/>
                                          </p:stCondLst>
                                        </p:cTn>
                                        <p:tgtEl>
                                          <p:spTgt spid="159"/>
                                        </p:tgtEl>
                                        <p:attrNameLst>
                                          <p:attrName>style.visibility</p:attrName>
                                        </p:attrNameLst>
                                      </p:cBhvr>
                                      <p:to>
                                        <p:strVal val="visible"/>
                                      </p:to>
                                    </p:set>
                                    <p:animEffect transition="in" filter="randombar(horizontal)">
                                      <p:cBhvr>
                                        <p:cTn id="260" dur="500"/>
                                        <p:tgtEl>
                                          <p:spTgt spid="159"/>
                                        </p:tgtEl>
                                      </p:cBhvr>
                                    </p:animEffect>
                                  </p:childTnLst>
                                </p:cTn>
                              </p:par>
                              <p:par>
                                <p:cTn id="261" presetID="14" presetClass="entr" presetSubtype="10" fill="hold" nodeType="withEffect">
                                  <p:stCondLst>
                                    <p:cond delay="0"/>
                                  </p:stCondLst>
                                  <p:childTnLst>
                                    <p:set>
                                      <p:cBhvr>
                                        <p:cTn id="262" dur="1" fill="hold">
                                          <p:stCondLst>
                                            <p:cond delay="0"/>
                                          </p:stCondLst>
                                        </p:cTn>
                                        <p:tgtEl>
                                          <p:spTgt spid="160"/>
                                        </p:tgtEl>
                                        <p:attrNameLst>
                                          <p:attrName>style.visibility</p:attrName>
                                        </p:attrNameLst>
                                      </p:cBhvr>
                                      <p:to>
                                        <p:strVal val="visible"/>
                                      </p:to>
                                    </p:set>
                                    <p:animEffect transition="in" filter="randombar(horizontal)">
                                      <p:cBhvr>
                                        <p:cTn id="263" dur="500"/>
                                        <p:tgtEl>
                                          <p:spTgt spid="160"/>
                                        </p:tgtEl>
                                      </p:cBhvr>
                                    </p:animEffect>
                                  </p:childTnLst>
                                </p:cTn>
                              </p:par>
                              <p:par>
                                <p:cTn id="264" presetID="14" presetClass="entr" presetSubtype="10" fill="hold" nodeType="withEffect">
                                  <p:stCondLst>
                                    <p:cond delay="0"/>
                                  </p:stCondLst>
                                  <p:childTnLst>
                                    <p:set>
                                      <p:cBhvr>
                                        <p:cTn id="265" dur="1" fill="hold">
                                          <p:stCondLst>
                                            <p:cond delay="0"/>
                                          </p:stCondLst>
                                        </p:cTn>
                                        <p:tgtEl>
                                          <p:spTgt spid="161"/>
                                        </p:tgtEl>
                                        <p:attrNameLst>
                                          <p:attrName>style.visibility</p:attrName>
                                        </p:attrNameLst>
                                      </p:cBhvr>
                                      <p:to>
                                        <p:strVal val="visible"/>
                                      </p:to>
                                    </p:set>
                                    <p:animEffect transition="in" filter="randombar(horizontal)">
                                      <p:cBhvr>
                                        <p:cTn id="266" dur="500"/>
                                        <p:tgtEl>
                                          <p:spTgt spid="161"/>
                                        </p:tgtEl>
                                      </p:cBhvr>
                                    </p:animEffect>
                                  </p:childTnLst>
                                </p:cTn>
                              </p:par>
                              <p:par>
                                <p:cTn id="267" presetID="14" presetClass="entr" presetSubtype="10" fill="hold" nodeType="withEffect">
                                  <p:stCondLst>
                                    <p:cond delay="0"/>
                                  </p:stCondLst>
                                  <p:childTnLst>
                                    <p:set>
                                      <p:cBhvr>
                                        <p:cTn id="268" dur="1" fill="hold">
                                          <p:stCondLst>
                                            <p:cond delay="0"/>
                                          </p:stCondLst>
                                        </p:cTn>
                                        <p:tgtEl>
                                          <p:spTgt spid="162"/>
                                        </p:tgtEl>
                                        <p:attrNameLst>
                                          <p:attrName>style.visibility</p:attrName>
                                        </p:attrNameLst>
                                      </p:cBhvr>
                                      <p:to>
                                        <p:strVal val="visible"/>
                                      </p:to>
                                    </p:set>
                                    <p:animEffect transition="in" filter="randombar(horizontal)">
                                      <p:cBhvr>
                                        <p:cTn id="269" dur="500"/>
                                        <p:tgtEl>
                                          <p:spTgt spid="162"/>
                                        </p:tgtEl>
                                      </p:cBhvr>
                                    </p:animEffect>
                                  </p:childTnLst>
                                </p:cTn>
                              </p:par>
                              <p:par>
                                <p:cTn id="270" presetID="14" presetClass="entr" presetSubtype="10" fill="hold" nodeType="withEffect">
                                  <p:stCondLst>
                                    <p:cond delay="0"/>
                                  </p:stCondLst>
                                  <p:childTnLst>
                                    <p:set>
                                      <p:cBhvr>
                                        <p:cTn id="271" dur="1" fill="hold">
                                          <p:stCondLst>
                                            <p:cond delay="0"/>
                                          </p:stCondLst>
                                        </p:cTn>
                                        <p:tgtEl>
                                          <p:spTgt spid="163"/>
                                        </p:tgtEl>
                                        <p:attrNameLst>
                                          <p:attrName>style.visibility</p:attrName>
                                        </p:attrNameLst>
                                      </p:cBhvr>
                                      <p:to>
                                        <p:strVal val="visible"/>
                                      </p:to>
                                    </p:set>
                                    <p:animEffect transition="in" filter="randombar(horizontal)">
                                      <p:cBhvr>
                                        <p:cTn id="272" dur="500"/>
                                        <p:tgtEl>
                                          <p:spTgt spid="163"/>
                                        </p:tgtEl>
                                      </p:cBhvr>
                                    </p:animEffect>
                                  </p:childTnLst>
                                </p:cTn>
                              </p:par>
                              <p:par>
                                <p:cTn id="273" presetID="14" presetClass="entr" presetSubtype="10" fill="hold" nodeType="withEffect">
                                  <p:stCondLst>
                                    <p:cond delay="0"/>
                                  </p:stCondLst>
                                  <p:childTnLst>
                                    <p:set>
                                      <p:cBhvr>
                                        <p:cTn id="274" dur="1" fill="hold">
                                          <p:stCondLst>
                                            <p:cond delay="0"/>
                                          </p:stCondLst>
                                        </p:cTn>
                                        <p:tgtEl>
                                          <p:spTgt spid="164"/>
                                        </p:tgtEl>
                                        <p:attrNameLst>
                                          <p:attrName>style.visibility</p:attrName>
                                        </p:attrNameLst>
                                      </p:cBhvr>
                                      <p:to>
                                        <p:strVal val="visible"/>
                                      </p:to>
                                    </p:set>
                                    <p:animEffect transition="in" filter="randombar(horizontal)">
                                      <p:cBhvr>
                                        <p:cTn id="275" dur="500"/>
                                        <p:tgtEl>
                                          <p:spTgt spid="164"/>
                                        </p:tgtEl>
                                      </p:cBhvr>
                                    </p:animEffect>
                                  </p:childTnLst>
                                </p:cTn>
                              </p:par>
                              <p:par>
                                <p:cTn id="276" presetID="14" presetClass="entr" presetSubtype="10" fill="hold" nodeType="withEffect">
                                  <p:stCondLst>
                                    <p:cond delay="0"/>
                                  </p:stCondLst>
                                  <p:childTnLst>
                                    <p:set>
                                      <p:cBhvr>
                                        <p:cTn id="277" dur="1" fill="hold">
                                          <p:stCondLst>
                                            <p:cond delay="0"/>
                                          </p:stCondLst>
                                        </p:cTn>
                                        <p:tgtEl>
                                          <p:spTgt spid="199"/>
                                        </p:tgtEl>
                                        <p:attrNameLst>
                                          <p:attrName>style.visibility</p:attrName>
                                        </p:attrNameLst>
                                      </p:cBhvr>
                                      <p:to>
                                        <p:strVal val="visible"/>
                                      </p:to>
                                    </p:set>
                                    <p:animEffect transition="in" filter="randombar(horizontal)">
                                      <p:cBhvr>
                                        <p:cTn id="278" dur="500"/>
                                        <p:tgtEl>
                                          <p:spTgt spid="199"/>
                                        </p:tgtEl>
                                      </p:cBhvr>
                                    </p:animEffect>
                                  </p:childTnLst>
                                </p:cTn>
                              </p:par>
                              <p:par>
                                <p:cTn id="279" presetID="14" presetClass="entr" presetSubtype="10" fill="hold" nodeType="withEffect">
                                  <p:stCondLst>
                                    <p:cond delay="0"/>
                                  </p:stCondLst>
                                  <p:childTnLst>
                                    <p:set>
                                      <p:cBhvr>
                                        <p:cTn id="280" dur="1" fill="hold">
                                          <p:stCondLst>
                                            <p:cond delay="0"/>
                                          </p:stCondLst>
                                        </p:cTn>
                                        <p:tgtEl>
                                          <p:spTgt spid="200"/>
                                        </p:tgtEl>
                                        <p:attrNameLst>
                                          <p:attrName>style.visibility</p:attrName>
                                        </p:attrNameLst>
                                      </p:cBhvr>
                                      <p:to>
                                        <p:strVal val="visible"/>
                                      </p:to>
                                    </p:set>
                                    <p:animEffect transition="in" filter="randombar(horizontal)">
                                      <p:cBhvr>
                                        <p:cTn id="281" dur="500"/>
                                        <p:tgtEl>
                                          <p:spTgt spid="200"/>
                                        </p:tgtEl>
                                      </p:cBhvr>
                                    </p:animEffect>
                                  </p:childTnLst>
                                </p:cTn>
                              </p:par>
                              <p:par>
                                <p:cTn id="282" presetID="14" presetClass="entr" presetSubtype="10" fill="hold" nodeType="withEffect">
                                  <p:stCondLst>
                                    <p:cond delay="0"/>
                                  </p:stCondLst>
                                  <p:childTnLst>
                                    <p:set>
                                      <p:cBhvr>
                                        <p:cTn id="283" dur="1" fill="hold">
                                          <p:stCondLst>
                                            <p:cond delay="0"/>
                                          </p:stCondLst>
                                        </p:cTn>
                                        <p:tgtEl>
                                          <p:spTgt spid="201"/>
                                        </p:tgtEl>
                                        <p:attrNameLst>
                                          <p:attrName>style.visibility</p:attrName>
                                        </p:attrNameLst>
                                      </p:cBhvr>
                                      <p:to>
                                        <p:strVal val="visible"/>
                                      </p:to>
                                    </p:set>
                                    <p:animEffect transition="in" filter="randombar(horizontal)">
                                      <p:cBhvr>
                                        <p:cTn id="284" dur="500"/>
                                        <p:tgtEl>
                                          <p:spTgt spid="201"/>
                                        </p:tgtEl>
                                      </p:cBhvr>
                                    </p:animEffect>
                                  </p:childTnLst>
                                </p:cTn>
                              </p:par>
                              <p:par>
                                <p:cTn id="285" presetID="14" presetClass="entr" presetSubtype="10" fill="hold" nodeType="withEffect">
                                  <p:stCondLst>
                                    <p:cond delay="0"/>
                                  </p:stCondLst>
                                  <p:childTnLst>
                                    <p:set>
                                      <p:cBhvr>
                                        <p:cTn id="286" dur="1" fill="hold">
                                          <p:stCondLst>
                                            <p:cond delay="0"/>
                                          </p:stCondLst>
                                        </p:cTn>
                                        <p:tgtEl>
                                          <p:spTgt spid="202"/>
                                        </p:tgtEl>
                                        <p:attrNameLst>
                                          <p:attrName>style.visibility</p:attrName>
                                        </p:attrNameLst>
                                      </p:cBhvr>
                                      <p:to>
                                        <p:strVal val="visible"/>
                                      </p:to>
                                    </p:set>
                                    <p:animEffect transition="in" filter="randombar(horizontal)">
                                      <p:cBhvr>
                                        <p:cTn id="287" dur="500"/>
                                        <p:tgtEl>
                                          <p:spTgt spid="202"/>
                                        </p:tgtEl>
                                      </p:cBhvr>
                                    </p:animEffect>
                                  </p:childTnLst>
                                </p:cTn>
                              </p:par>
                              <p:par>
                                <p:cTn id="288" presetID="14" presetClass="entr" presetSubtype="10" fill="hold" nodeType="withEffect">
                                  <p:stCondLst>
                                    <p:cond delay="0"/>
                                  </p:stCondLst>
                                  <p:childTnLst>
                                    <p:set>
                                      <p:cBhvr>
                                        <p:cTn id="289" dur="1" fill="hold">
                                          <p:stCondLst>
                                            <p:cond delay="0"/>
                                          </p:stCondLst>
                                        </p:cTn>
                                        <p:tgtEl>
                                          <p:spTgt spid="203"/>
                                        </p:tgtEl>
                                        <p:attrNameLst>
                                          <p:attrName>style.visibility</p:attrName>
                                        </p:attrNameLst>
                                      </p:cBhvr>
                                      <p:to>
                                        <p:strVal val="visible"/>
                                      </p:to>
                                    </p:set>
                                    <p:animEffect transition="in" filter="randombar(horizontal)">
                                      <p:cBhvr>
                                        <p:cTn id="290" dur="500"/>
                                        <p:tgtEl>
                                          <p:spTgt spid="203"/>
                                        </p:tgtEl>
                                      </p:cBhvr>
                                    </p:animEffect>
                                  </p:childTnLst>
                                </p:cTn>
                              </p:par>
                              <p:par>
                                <p:cTn id="291" presetID="14" presetClass="entr" presetSubtype="10" fill="hold" nodeType="withEffect">
                                  <p:stCondLst>
                                    <p:cond delay="0"/>
                                  </p:stCondLst>
                                  <p:childTnLst>
                                    <p:set>
                                      <p:cBhvr>
                                        <p:cTn id="292" dur="1" fill="hold">
                                          <p:stCondLst>
                                            <p:cond delay="0"/>
                                          </p:stCondLst>
                                        </p:cTn>
                                        <p:tgtEl>
                                          <p:spTgt spid="204"/>
                                        </p:tgtEl>
                                        <p:attrNameLst>
                                          <p:attrName>style.visibility</p:attrName>
                                        </p:attrNameLst>
                                      </p:cBhvr>
                                      <p:to>
                                        <p:strVal val="visible"/>
                                      </p:to>
                                    </p:set>
                                    <p:animEffect transition="in" filter="randombar(horizontal)">
                                      <p:cBhvr>
                                        <p:cTn id="293" dur="500"/>
                                        <p:tgtEl>
                                          <p:spTgt spid="204"/>
                                        </p:tgtEl>
                                      </p:cBhvr>
                                    </p:animEffect>
                                  </p:childTnLst>
                                </p:cTn>
                              </p:par>
                              <p:par>
                                <p:cTn id="294" presetID="14" presetClass="entr" presetSubtype="10" fill="hold" nodeType="withEffect">
                                  <p:stCondLst>
                                    <p:cond delay="0"/>
                                  </p:stCondLst>
                                  <p:childTnLst>
                                    <p:set>
                                      <p:cBhvr>
                                        <p:cTn id="295" dur="1" fill="hold">
                                          <p:stCondLst>
                                            <p:cond delay="0"/>
                                          </p:stCondLst>
                                        </p:cTn>
                                        <p:tgtEl>
                                          <p:spTgt spid="205"/>
                                        </p:tgtEl>
                                        <p:attrNameLst>
                                          <p:attrName>style.visibility</p:attrName>
                                        </p:attrNameLst>
                                      </p:cBhvr>
                                      <p:to>
                                        <p:strVal val="visible"/>
                                      </p:to>
                                    </p:set>
                                    <p:animEffect transition="in" filter="randombar(horizontal)">
                                      <p:cBhvr>
                                        <p:cTn id="296" dur="500"/>
                                        <p:tgtEl>
                                          <p:spTgt spid="205"/>
                                        </p:tgtEl>
                                      </p:cBhvr>
                                    </p:animEffect>
                                  </p:childTnLst>
                                </p:cTn>
                              </p:par>
                              <p:par>
                                <p:cTn id="297" presetID="14" presetClass="entr" presetSubtype="10" fill="hold" nodeType="withEffect">
                                  <p:stCondLst>
                                    <p:cond delay="0"/>
                                  </p:stCondLst>
                                  <p:childTnLst>
                                    <p:set>
                                      <p:cBhvr>
                                        <p:cTn id="298" dur="1" fill="hold">
                                          <p:stCondLst>
                                            <p:cond delay="0"/>
                                          </p:stCondLst>
                                        </p:cTn>
                                        <p:tgtEl>
                                          <p:spTgt spid="206"/>
                                        </p:tgtEl>
                                        <p:attrNameLst>
                                          <p:attrName>style.visibility</p:attrName>
                                        </p:attrNameLst>
                                      </p:cBhvr>
                                      <p:to>
                                        <p:strVal val="visible"/>
                                      </p:to>
                                    </p:set>
                                    <p:animEffect transition="in" filter="randombar(horizontal)">
                                      <p:cBhvr>
                                        <p:cTn id="299" dur="500"/>
                                        <p:tgtEl>
                                          <p:spTgt spid="206"/>
                                        </p:tgtEl>
                                      </p:cBhvr>
                                    </p:animEffect>
                                  </p:childTnLst>
                                </p:cTn>
                              </p:par>
                              <p:par>
                                <p:cTn id="300" presetID="14" presetClass="entr" presetSubtype="10" fill="hold" nodeType="withEffect">
                                  <p:stCondLst>
                                    <p:cond delay="0"/>
                                  </p:stCondLst>
                                  <p:childTnLst>
                                    <p:set>
                                      <p:cBhvr>
                                        <p:cTn id="301" dur="1" fill="hold">
                                          <p:stCondLst>
                                            <p:cond delay="0"/>
                                          </p:stCondLst>
                                        </p:cTn>
                                        <p:tgtEl>
                                          <p:spTgt spid="207"/>
                                        </p:tgtEl>
                                        <p:attrNameLst>
                                          <p:attrName>style.visibility</p:attrName>
                                        </p:attrNameLst>
                                      </p:cBhvr>
                                      <p:to>
                                        <p:strVal val="visible"/>
                                      </p:to>
                                    </p:set>
                                    <p:animEffect transition="in" filter="randombar(horizontal)">
                                      <p:cBhvr>
                                        <p:cTn id="302" dur="500"/>
                                        <p:tgtEl>
                                          <p:spTgt spid="207"/>
                                        </p:tgtEl>
                                      </p:cBhvr>
                                    </p:animEffect>
                                  </p:childTnLst>
                                </p:cTn>
                              </p:par>
                              <p:par>
                                <p:cTn id="303" presetID="14" presetClass="entr" presetSubtype="10" fill="hold" nodeType="withEffect">
                                  <p:stCondLst>
                                    <p:cond delay="0"/>
                                  </p:stCondLst>
                                  <p:childTnLst>
                                    <p:set>
                                      <p:cBhvr>
                                        <p:cTn id="304" dur="1" fill="hold">
                                          <p:stCondLst>
                                            <p:cond delay="0"/>
                                          </p:stCondLst>
                                        </p:cTn>
                                        <p:tgtEl>
                                          <p:spTgt spid="208"/>
                                        </p:tgtEl>
                                        <p:attrNameLst>
                                          <p:attrName>style.visibility</p:attrName>
                                        </p:attrNameLst>
                                      </p:cBhvr>
                                      <p:to>
                                        <p:strVal val="visible"/>
                                      </p:to>
                                    </p:set>
                                    <p:animEffect transition="in" filter="randombar(horizontal)">
                                      <p:cBhvr>
                                        <p:cTn id="305" dur="500"/>
                                        <p:tgtEl>
                                          <p:spTgt spid="208"/>
                                        </p:tgtEl>
                                      </p:cBhvr>
                                    </p:animEffect>
                                  </p:childTnLst>
                                </p:cTn>
                              </p:par>
                              <p:par>
                                <p:cTn id="306" presetID="14" presetClass="entr" presetSubtype="10" fill="hold" nodeType="withEffect">
                                  <p:stCondLst>
                                    <p:cond delay="0"/>
                                  </p:stCondLst>
                                  <p:childTnLst>
                                    <p:set>
                                      <p:cBhvr>
                                        <p:cTn id="307" dur="1" fill="hold">
                                          <p:stCondLst>
                                            <p:cond delay="0"/>
                                          </p:stCondLst>
                                        </p:cTn>
                                        <p:tgtEl>
                                          <p:spTgt spid="209"/>
                                        </p:tgtEl>
                                        <p:attrNameLst>
                                          <p:attrName>style.visibility</p:attrName>
                                        </p:attrNameLst>
                                      </p:cBhvr>
                                      <p:to>
                                        <p:strVal val="visible"/>
                                      </p:to>
                                    </p:set>
                                    <p:animEffect transition="in" filter="randombar(horizontal)">
                                      <p:cBhvr>
                                        <p:cTn id="308" dur="500"/>
                                        <p:tgtEl>
                                          <p:spTgt spid="209"/>
                                        </p:tgtEl>
                                      </p:cBhvr>
                                    </p:animEffect>
                                  </p:childTnLst>
                                </p:cTn>
                              </p:par>
                              <p:par>
                                <p:cTn id="309" presetID="14" presetClass="entr" presetSubtype="10" fill="hold" nodeType="withEffect">
                                  <p:stCondLst>
                                    <p:cond delay="0"/>
                                  </p:stCondLst>
                                  <p:childTnLst>
                                    <p:set>
                                      <p:cBhvr>
                                        <p:cTn id="310" dur="1" fill="hold">
                                          <p:stCondLst>
                                            <p:cond delay="0"/>
                                          </p:stCondLst>
                                        </p:cTn>
                                        <p:tgtEl>
                                          <p:spTgt spid="210"/>
                                        </p:tgtEl>
                                        <p:attrNameLst>
                                          <p:attrName>style.visibility</p:attrName>
                                        </p:attrNameLst>
                                      </p:cBhvr>
                                      <p:to>
                                        <p:strVal val="visible"/>
                                      </p:to>
                                    </p:set>
                                    <p:animEffect transition="in" filter="randombar(horizontal)">
                                      <p:cBhvr>
                                        <p:cTn id="311" dur="500"/>
                                        <p:tgtEl>
                                          <p:spTgt spid="210"/>
                                        </p:tgtEl>
                                      </p:cBhvr>
                                    </p:animEffect>
                                  </p:childTnLst>
                                </p:cTn>
                              </p:par>
                              <p:par>
                                <p:cTn id="312" presetID="14" presetClass="entr" presetSubtype="10" fill="hold" nodeType="withEffect">
                                  <p:stCondLst>
                                    <p:cond delay="0"/>
                                  </p:stCondLst>
                                  <p:childTnLst>
                                    <p:set>
                                      <p:cBhvr>
                                        <p:cTn id="313" dur="1" fill="hold">
                                          <p:stCondLst>
                                            <p:cond delay="0"/>
                                          </p:stCondLst>
                                        </p:cTn>
                                        <p:tgtEl>
                                          <p:spTgt spid="211"/>
                                        </p:tgtEl>
                                        <p:attrNameLst>
                                          <p:attrName>style.visibility</p:attrName>
                                        </p:attrNameLst>
                                      </p:cBhvr>
                                      <p:to>
                                        <p:strVal val="visible"/>
                                      </p:to>
                                    </p:set>
                                    <p:animEffect transition="in" filter="randombar(horizontal)">
                                      <p:cBhvr>
                                        <p:cTn id="314" dur="500"/>
                                        <p:tgtEl>
                                          <p:spTgt spid="211"/>
                                        </p:tgtEl>
                                      </p:cBhvr>
                                    </p:animEffect>
                                  </p:childTnLst>
                                </p:cTn>
                              </p:par>
                              <p:par>
                                <p:cTn id="315" presetID="14" presetClass="entr" presetSubtype="10" fill="hold" nodeType="withEffect">
                                  <p:stCondLst>
                                    <p:cond delay="0"/>
                                  </p:stCondLst>
                                  <p:childTnLst>
                                    <p:set>
                                      <p:cBhvr>
                                        <p:cTn id="316" dur="1" fill="hold">
                                          <p:stCondLst>
                                            <p:cond delay="0"/>
                                          </p:stCondLst>
                                        </p:cTn>
                                        <p:tgtEl>
                                          <p:spTgt spid="212"/>
                                        </p:tgtEl>
                                        <p:attrNameLst>
                                          <p:attrName>style.visibility</p:attrName>
                                        </p:attrNameLst>
                                      </p:cBhvr>
                                      <p:to>
                                        <p:strVal val="visible"/>
                                      </p:to>
                                    </p:set>
                                    <p:animEffect transition="in" filter="randombar(horizontal)">
                                      <p:cBhvr>
                                        <p:cTn id="317" dur="500"/>
                                        <p:tgtEl>
                                          <p:spTgt spid="212"/>
                                        </p:tgtEl>
                                      </p:cBhvr>
                                    </p:animEffect>
                                  </p:childTnLst>
                                </p:cTn>
                              </p:par>
                              <p:par>
                                <p:cTn id="318" presetID="14" presetClass="entr" presetSubtype="10" fill="hold" nodeType="withEffect">
                                  <p:stCondLst>
                                    <p:cond delay="0"/>
                                  </p:stCondLst>
                                  <p:childTnLst>
                                    <p:set>
                                      <p:cBhvr>
                                        <p:cTn id="319" dur="1" fill="hold">
                                          <p:stCondLst>
                                            <p:cond delay="0"/>
                                          </p:stCondLst>
                                        </p:cTn>
                                        <p:tgtEl>
                                          <p:spTgt spid="213"/>
                                        </p:tgtEl>
                                        <p:attrNameLst>
                                          <p:attrName>style.visibility</p:attrName>
                                        </p:attrNameLst>
                                      </p:cBhvr>
                                      <p:to>
                                        <p:strVal val="visible"/>
                                      </p:to>
                                    </p:set>
                                    <p:animEffect transition="in" filter="randombar(horizontal)">
                                      <p:cBhvr>
                                        <p:cTn id="320" dur="500"/>
                                        <p:tgtEl>
                                          <p:spTgt spid="213"/>
                                        </p:tgtEl>
                                      </p:cBhvr>
                                    </p:animEffect>
                                  </p:childTnLst>
                                </p:cTn>
                              </p:par>
                              <p:par>
                                <p:cTn id="321" presetID="14" presetClass="entr" presetSubtype="10" fill="hold" nodeType="withEffect">
                                  <p:stCondLst>
                                    <p:cond delay="0"/>
                                  </p:stCondLst>
                                  <p:childTnLst>
                                    <p:set>
                                      <p:cBhvr>
                                        <p:cTn id="322" dur="1" fill="hold">
                                          <p:stCondLst>
                                            <p:cond delay="0"/>
                                          </p:stCondLst>
                                        </p:cTn>
                                        <p:tgtEl>
                                          <p:spTgt spid="214"/>
                                        </p:tgtEl>
                                        <p:attrNameLst>
                                          <p:attrName>style.visibility</p:attrName>
                                        </p:attrNameLst>
                                      </p:cBhvr>
                                      <p:to>
                                        <p:strVal val="visible"/>
                                      </p:to>
                                    </p:set>
                                    <p:animEffect transition="in" filter="randombar(horizontal)">
                                      <p:cBhvr>
                                        <p:cTn id="323" dur="500"/>
                                        <p:tgtEl>
                                          <p:spTgt spid="214"/>
                                        </p:tgtEl>
                                      </p:cBhvr>
                                    </p:animEffect>
                                  </p:childTnLst>
                                </p:cTn>
                              </p:par>
                              <p:par>
                                <p:cTn id="324" presetID="14" presetClass="entr" presetSubtype="10" fill="hold" nodeType="withEffect">
                                  <p:stCondLst>
                                    <p:cond delay="0"/>
                                  </p:stCondLst>
                                  <p:childTnLst>
                                    <p:set>
                                      <p:cBhvr>
                                        <p:cTn id="325" dur="1" fill="hold">
                                          <p:stCondLst>
                                            <p:cond delay="0"/>
                                          </p:stCondLst>
                                        </p:cTn>
                                        <p:tgtEl>
                                          <p:spTgt spid="215"/>
                                        </p:tgtEl>
                                        <p:attrNameLst>
                                          <p:attrName>style.visibility</p:attrName>
                                        </p:attrNameLst>
                                      </p:cBhvr>
                                      <p:to>
                                        <p:strVal val="visible"/>
                                      </p:to>
                                    </p:set>
                                    <p:animEffect transition="in" filter="randombar(horizontal)">
                                      <p:cBhvr>
                                        <p:cTn id="326" dur="500"/>
                                        <p:tgtEl>
                                          <p:spTgt spid="215"/>
                                        </p:tgtEl>
                                      </p:cBhvr>
                                    </p:animEffect>
                                  </p:childTnLst>
                                </p:cTn>
                              </p:par>
                              <p:par>
                                <p:cTn id="327" presetID="14" presetClass="entr" presetSubtype="10" fill="hold" nodeType="withEffect">
                                  <p:stCondLst>
                                    <p:cond delay="0"/>
                                  </p:stCondLst>
                                  <p:childTnLst>
                                    <p:set>
                                      <p:cBhvr>
                                        <p:cTn id="328" dur="1" fill="hold">
                                          <p:stCondLst>
                                            <p:cond delay="0"/>
                                          </p:stCondLst>
                                        </p:cTn>
                                        <p:tgtEl>
                                          <p:spTgt spid="216"/>
                                        </p:tgtEl>
                                        <p:attrNameLst>
                                          <p:attrName>style.visibility</p:attrName>
                                        </p:attrNameLst>
                                      </p:cBhvr>
                                      <p:to>
                                        <p:strVal val="visible"/>
                                      </p:to>
                                    </p:set>
                                    <p:animEffect transition="in" filter="randombar(horizontal)">
                                      <p:cBhvr>
                                        <p:cTn id="329" dur="500"/>
                                        <p:tgtEl>
                                          <p:spTgt spid="216"/>
                                        </p:tgtEl>
                                      </p:cBhvr>
                                    </p:animEffect>
                                  </p:childTnLst>
                                </p:cTn>
                              </p:par>
                              <p:par>
                                <p:cTn id="330" presetID="14" presetClass="entr" presetSubtype="10" fill="hold" nodeType="withEffect">
                                  <p:stCondLst>
                                    <p:cond delay="0"/>
                                  </p:stCondLst>
                                  <p:childTnLst>
                                    <p:set>
                                      <p:cBhvr>
                                        <p:cTn id="331" dur="1" fill="hold">
                                          <p:stCondLst>
                                            <p:cond delay="0"/>
                                          </p:stCondLst>
                                        </p:cTn>
                                        <p:tgtEl>
                                          <p:spTgt spid="217"/>
                                        </p:tgtEl>
                                        <p:attrNameLst>
                                          <p:attrName>style.visibility</p:attrName>
                                        </p:attrNameLst>
                                      </p:cBhvr>
                                      <p:to>
                                        <p:strVal val="visible"/>
                                      </p:to>
                                    </p:set>
                                    <p:animEffect transition="in" filter="randombar(horizontal)">
                                      <p:cBhvr>
                                        <p:cTn id="332" dur="500"/>
                                        <p:tgtEl>
                                          <p:spTgt spid="217"/>
                                        </p:tgtEl>
                                      </p:cBhvr>
                                    </p:animEffect>
                                  </p:childTnLst>
                                </p:cTn>
                              </p:par>
                              <p:par>
                                <p:cTn id="333" presetID="14" presetClass="entr" presetSubtype="10" fill="hold" nodeType="withEffect">
                                  <p:stCondLst>
                                    <p:cond delay="0"/>
                                  </p:stCondLst>
                                  <p:childTnLst>
                                    <p:set>
                                      <p:cBhvr>
                                        <p:cTn id="334" dur="1" fill="hold">
                                          <p:stCondLst>
                                            <p:cond delay="0"/>
                                          </p:stCondLst>
                                        </p:cTn>
                                        <p:tgtEl>
                                          <p:spTgt spid="218"/>
                                        </p:tgtEl>
                                        <p:attrNameLst>
                                          <p:attrName>style.visibility</p:attrName>
                                        </p:attrNameLst>
                                      </p:cBhvr>
                                      <p:to>
                                        <p:strVal val="visible"/>
                                      </p:to>
                                    </p:set>
                                    <p:animEffect transition="in" filter="randombar(horizontal)">
                                      <p:cBhvr>
                                        <p:cTn id="335" dur="500"/>
                                        <p:tgtEl>
                                          <p:spTgt spid="218"/>
                                        </p:tgtEl>
                                      </p:cBhvr>
                                    </p:animEffect>
                                  </p:childTnLst>
                                </p:cTn>
                              </p:par>
                              <p:par>
                                <p:cTn id="336" presetID="14" presetClass="entr" presetSubtype="10" fill="hold" nodeType="withEffect">
                                  <p:stCondLst>
                                    <p:cond delay="0"/>
                                  </p:stCondLst>
                                  <p:childTnLst>
                                    <p:set>
                                      <p:cBhvr>
                                        <p:cTn id="337" dur="1" fill="hold">
                                          <p:stCondLst>
                                            <p:cond delay="0"/>
                                          </p:stCondLst>
                                        </p:cTn>
                                        <p:tgtEl>
                                          <p:spTgt spid="219"/>
                                        </p:tgtEl>
                                        <p:attrNameLst>
                                          <p:attrName>style.visibility</p:attrName>
                                        </p:attrNameLst>
                                      </p:cBhvr>
                                      <p:to>
                                        <p:strVal val="visible"/>
                                      </p:to>
                                    </p:set>
                                    <p:animEffect transition="in" filter="randombar(horizontal)">
                                      <p:cBhvr>
                                        <p:cTn id="338" dur="500"/>
                                        <p:tgtEl>
                                          <p:spTgt spid="219"/>
                                        </p:tgtEl>
                                      </p:cBhvr>
                                    </p:animEffect>
                                  </p:childTnLst>
                                </p:cTn>
                              </p:par>
                              <p:par>
                                <p:cTn id="339" presetID="14" presetClass="entr" presetSubtype="10" fill="hold" nodeType="withEffect">
                                  <p:stCondLst>
                                    <p:cond delay="0"/>
                                  </p:stCondLst>
                                  <p:childTnLst>
                                    <p:set>
                                      <p:cBhvr>
                                        <p:cTn id="340" dur="1" fill="hold">
                                          <p:stCondLst>
                                            <p:cond delay="0"/>
                                          </p:stCondLst>
                                        </p:cTn>
                                        <p:tgtEl>
                                          <p:spTgt spid="220"/>
                                        </p:tgtEl>
                                        <p:attrNameLst>
                                          <p:attrName>style.visibility</p:attrName>
                                        </p:attrNameLst>
                                      </p:cBhvr>
                                      <p:to>
                                        <p:strVal val="visible"/>
                                      </p:to>
                                    </p:set>
                                    <p:animEffect transition="in" filter="randombar(horizontal)">
                                      <p:cBhvr>
                                        <p:cTn id="341" dur="500"/>
                                        <p:tgtEl>
                                          <p:spTgt spid="220"/>
                                        </p:tgtEl>
                                      </p:cBhvr>
                                    </p:animEffect>
                                  </p:childTnLst>
                                </p:cTn>
                              </p:par>
                              <p:par>
                                <p:cTn id="342" presetID="14" presetClass="entr" presetSubtype="10" fill="hold" nodeType="withEffect">
                                  <p:stCondLst>
                                    <p:cond delay="0"/>
                                  </p:stCondLst>
                                  <p:childTnLst>
                                    <p:set>
                                      <p:cBhvr>
                                        <p:cTn id="343" dur="1" fill="hold">
                                          <p:stCondLst>
                                            <p:cond delay="0"/>
                                          </p:stCondLst>
                                        </p:cTn>
                                        <p:tgtEl>
                                          <p:spTgt spid="221"/>
                                        </p:tgtEl>
                                        <p:attrNameLst>
                                          <p:attrName>style.visibility</p:attrName>
                                        </p:attrNameLst>
                                      </p:cBhvr>
                                      <p:to>
                                        <p:strVal val="visible"/>
                                      </p:to>
                                    </p:set>
                                    <p:animEffect transition="in" filter="randombar(horizontal)">
                                      <p:cBhvr>
                                        <p:cTn id="344" dur="500"/>
                                        <p:tgtEl>
                                          <p:spTgt spid="221"/>
                                        </p:tgtEl>
                                      </p:cBhvr>
                                    </p:animEffect>
                                  </p:childTnLst>
                                </p:cTn>
                              </p:par>
                              <p:par>
                                <p:cTn id="345" presetID="14" presetClass="entr" presetSubtype="10" fill="hold" nodeType="withEffect">
                                  <p:stCondLst>
                                    <p:cond delay="0"/>
                                  </p:stCondLst>
                                  <p:childTnLst>
                                    <p:set>
                                      <p:cBhvr>
                                        <p:cTn id="346" dur="1" fill="hold">
                                          <p:stCondLst>
                                            <p:cond delay="0"/>
                                          </p:stCondLst>
                                        </p:cTn>
                                        <p:tgtEl>
                                          <p:spTgt spid="222"/>
                                        </p:tgtEl>
                                        <p:attrNameLst>
                                          <p:attrName>style.visibility</p:attrName>
                                        </p:attrNameLst>
                                      </p:cBhvr>
                                      <p:to>
                                        <p:strVal val="visible"/>
                                      </p:to>
                                    </p:set>
                                    <p:animEffect transition="in" filter="randombar(horizontal)">
                                      <p:cBhvr>
                                        <p:cTn id="347" dur="500"/>
                                        <p:tgtEl>
                                          <p:spTgt spid="222"/>
                                        </p:tgtEl>
                                      </p:cBhvr>
                                    </p:animEffect>
                                  </p:childTnLst>
                                </p:cTn>
                              </p:par>
                              <p:par>
                                <p:cTn id="348" presetID="14" presetClass="entr" presetSubtype="10" fill="hold" nodeType="withEffect">
                                  <p:stCondLst>
                                    <p:cond delay="0"/>
                                  </p:stCondLst>
                                  <p:childTnLst>
                                    <p:set>
                                      <p:cBhvr>
                                        <p:cTn id="349" dur="1" fill="hold">
                                          <p:stCondLst>
                                            <p:cond delay="0"/>
                                          </p:stCondLst>
                                        </p:cTn>
                                        <p:tgtEl>
                                          <p:spTgt spid="223"/>
                                        </p:tgtEl>
                                        <p:attrNameLst>
                                          <p:attrName>style.visibility</p:attrName>
                                        </p:attrNameLst>
                                      </p:cBhvr>
                                      <p:to>
                                        <p:strVal val="visible"/>
                                      </p:to>
                                    </p:set>
                                    <p:animEffect transition="in" filter="randombar(horizontal)">
                                      <p:cBhvr>
                                        <p:cTn id="350" dur="500"/>
                                        <p:tgtEl>
                                          <p:spTgt spid="223"/>
                                        </p:tgtEl>
                                      </p:cBhvr>
                                    </p:animEffect>
                                  </p:childTnLst>
                                </p:cTn>
                              </p:par>
                              <p:par>
                                <p:cTn id="351" presetID="14" presetClass="entr" presetSubtype="10" fill="hold" nodeType="withEffect">
                                  <p:stCondLst>
                                    <p:cond delay="0"/>
                                  </p:stCondLst>
                                  <p:childTnLst>
                                    <p:set>
                                      <p:cBhvr>
                                        <p:cTn id="352" dur="1" fill="hold">
                                          <p:stCondLst>
                                            <p:cond delay="0"/>
                                          </p:stCondLst>
                                        </p:cTn>
                                        <p:tgtEl>
                                          <p:spTgt spid="224"/>
                                        </p:tgtEl>
                                        <p:attrNameLst>
                                          <p:attrName>style.visibility</p:attrName>
                                        </p:attrNameLst>
                                      </p:cBhvr>
                                      <p:to>
                                        <p:strVal val="visible"/>
                                      </p:to>
                                    </p:set>
                                    <p:animEffect transition="in" filter="randombar(horizontal)">
                                      <p:cBhvr>
                                        <p:cTn id="353" dur="500"/>
                                        <p:tgtEl>
                                          <p:spTgt spid="224"/>
                                        </p:tgtEl>
                                      </p:cBhvr>
                                    </p:animEffect>
                                  </p:childTnLst>
                                </p:cTn>
                              </p:par>
                              <p:par>
                                <p:cTn id="354" presetID="14" presetClass="entr" presetSubtype="10" fill="hold" nodeType="withEffect">
                                  <p:stCondLst>
                                    <p:cond delay="0"/>
                                  </p:stCondLst>
                                  <p:childTnLst>
                                    <p:set>
                                      <p:cBhvr>
                                        <p:cTn id="355" dur="1" fill="hold">
                                          <p:stCondLst>
                                            <p:cond delay="0"/>
                                          </p:stCondLst>
                                        </p:cTn>
                                        <p:tgtEl>
                                          <p:spTgt spid="225"/>
                                        </p:tgtEl>
                                        <p:attrNameLst>
                                          <p:attrName>style.visibility</p:attrName>
                                        </p:attrNameLst>
                                      </p:cBhvr>
                                      <p:to>
                                        <p:strVal val="visible"/>
                                      </p:to>
                                    </p:set>
                                    <p:animEffect transition="in" filter="randombar(horizontal)">
                                      <p:cBhvr>
                                        <p:cTn id="356" dur="500"/>
                                        <p:tgtEl>
                                          <p:spTgt spid="225"/>
                                        </p:tgtEl>
                                      </p:cBhvr>
                                    </p:animEffect>
                                  </p:childTnLst>
                                </p:cTn>
                              </p:par>
                              <p:par>
                                <p:cTn id="357" presetID="14" presetClass="entr" presetSubtype="10" fill="hold" nodeType="withEffect">
                                  <p:stCondLst>
                                    <p:cond delay="0"/>
                                  </p:stCondLst>
                                  <p:childTnLst>
                                    <p:set>
                                      <p:cBhvr>
                                        <p:cTn id="358" dur="1" fill="hold">
                                          <p:stCondLst>
                                            <p:cond delay="0"/>
                                          </p:stCondLst>
                                        </p:cTn>
                                        <p:tgtEl>
                                          <p:spTgt spid="226"/>
                                        </p:tgtEl>
                                        <p:attrNameLst>
                                          <p:attrName>style.visibility</p:attrName>
                                        </p:attrNameLst>
                                      </p:cBhvr>
                                      <p:to>
                                        <p:strVal val="visible"/>
                                      </p:to>
                                    </p:set>
                                    <p:animEffect transition="in" filter="randombar(horizontal)">
                                      <p:cBhvr>
                                        <p:cTn id="359" dur="500"/>
                                        <p:tgtEl>
                                          <p:spTgt spid="226"/>
                                        </p:tgtEl>
                                      </p:cBhvr>
                                    </p:animEffect>
                                  </p:childTnLst>
                                </p:cTn>
                              </p:par>
                              <p:par>
                                <p:cTn id="360" presetID="14" presetClass="entr" presetSubtype="10" fill="hold" nodeType="withEffect">
                                  <p:stCondLst>
                                    <p:cond delay="0"/>
                                  </p:stCondLst>
                                  <p:childTnLst>
                                    <p:set>
                                      <p:cBhvr>
                                        <p:cTn id="361" dur="1" fill="hold">
                                          <p:stCondLst>
                                            <p:cond delay="0"/>
                                          </p:stCondLst>
                                        </p:cTn>
                                        <p:tgtEl>
                                          <p:spTgt spid="270"/>
                                        </p:tgtEl>
                                        <p:attrNameLst>
                                          <p:attrName>style.visibility</p:attrName>
                                        </p:attrNameLst>
                                      </p:cBhvr>
                                      <p:to>
                                        <p:strVal val="visible"/>
                                      </p:to>
                                    </p:set>
                                    <p:animEffect transition="in" filter="randombar(horizontal)">
                                      <p:cBhvr>
                                        <p:cTn id="362" dur="500"/>
                                        <p:tgtEl>
                                          <p:spTgt spid="270"/>
                                        </p:tgtEl>
                                      </p:cBhvr>
                                    </p:animEffect>
                                  </p:childTnLst>
                                </p:cTn>
                              </p:par>
                              <p:par>
                                <p:cTn id="363" presetID="14" presetClass="entr" presetSubtype="10" fill="hold" nodeType="withEffect">
                                  <p:stCondLst>
                                    <p:cond delay="0"/>
                                  </p:stCondLst>
                                  <p:childTnLst>
                                    <p:set>
                                      <p:cBhvr>
                                        <p:cTn id="364" dur="1" fill="hold">
                                          <p:stCondLst>
                                            <p:cond delay="0"/>
                                          </p:stCondLst>
                                        </p:cTn>
                                        <p:tgtEl>
                                          <p:spTgt spid="271"/>
                                        </p:tgtEl>
                                        <p:attrNameLst>
                                          <p:attrName>style.visibility</p:attrName>
                                        </p:attrNameLst>
                                      </p:cBhvr>
                                      <p:to>
                                        <p:strVal val="visible"/>
                                      </p:to>
                                    </p:set>
                                    <p:animEffect transition="in" filter="randombar(horizontal)">
                                      <p:cBhvr>
                                        <p:cTn id="365" dur="500"/>
                                        <p:tgtEl>
                                          <p:spTgt spid="271"/>
                                        </p:tgtEl>
                                      </p:cBhvr>
                                    </p:animEffect>
                                  </p:childTnLst>
                                </p:cTn>
                              </p:par>
                              <p:par>
                                <p:cTn id="366" presetID="14" presetClass="entr" presetSubtype="10" fill="hold" nodeType="withEffect">
                                  <p:stCondLst>
                                    <p:cond delay="0"/>
                                  </p:stCondLst>
                                  <p:childTnLst>
                                    <p:set>
                                      <p:cBhvr>
                                        <p:cTn id="367" dur="1" fill="hold">
                                          <p:stCondLst>
                                            <p:cond delay="0"/>
                                          </p:stCondLst>
                                        </p:cTn>
                                        <p:tgtEl>
                                          <p:spTgt spid="272"/>
                                        </p:tgtEl>
                                        <p:attrNameLst>
                                          <p:attrName>style.visibility</p:attrName>
                                        </p:attrNameLst>
                                      </p:cBhvr>
                                      <p:to>
                                        <p:strVal val="visible"/>
                                      </p:to>
                                    </p:set>
                                    <p:animEffect transition="in" filter="randombar(horizontal)">
                                      <p:cBhvr>
                                        <p:cTn id="368" dur="500"/>
                                        <p:tgtEl>
                                          <p:spTgt spid="272"/>
                                        </p:tgtEl>
                                      </p:cBhvr>
                                    </p:animEffect>
                                  </p:childTnLst>
                                </p:cTn>
                              </p:par>
                              <p:par>
                                <p:cTn id="369" presetID="14" presetClass="entr" presetSubtype="10" fill="hold" nodeType="withEffect">
                                  <p:stCondLst>
                                    <p:cond delay="0"/>
                                  </p:stCondLst>
                                  <p:childTnLst>
                                    <p:set>
                                      <p:cBhvr>
                                        <p:cTn id="370" dur="1" fill="hold">
                                          <p:stCondLst>
                                            <p:cond delay="0"/>
                                          </p:stCondLst>
                                        </p:cTn>
                                        <p:tgtEl>
                                          <p:spTgt spid="273"/>
                                        </p:tgtEl>
                                        <p:attrNameLst>
                                          <p:attrName>style.visibility</p:attrName>
                                        </p:attrNameLst>
                                      </p:cBhvr>
                                      <p:to>
                                        <p:strVal val="visible"/>
                                      </p:to>
                                    </p:set>
                                    <p:animEffect transition="in" filter="randombar(horizontal)">
                                      <p:cBhvr>
                                        <p:cTn id="371" dur="500"/>
                                        <p:tgtEl>
                                          <p:spTgt spid="273"/>
                                        </p:tgtEl>
                                      </p:cBhvr>
                                    </p:animEffect>
                                  </p:childTnLst>
                                </p:cTn>
                              </p:par>
                              <p:par>
                                <p:cTn id="372" presetID="14" presetClass="entr" presetSubtype="10" fill="hold" nodeType="withEffect">
                                  <p:stCondLst>
                                    <p:cond delay="0"/>
                                  </p:stCondLst>
                                  <p:childTnLst>
                                    <p:set>
                                      <p:cBhvr>
                                        <p:cTn id="373" dur="1" fill="hold">
                                          <p:stCondLst>
                                            <p:cond delay="0"/>
                                          </p:stCondLst>
                                        </p:cTn>
                                        <p:tgtEl>
                                          <p:spTgt spid="274"/>
                                        </p:tgtEl>
                                        <p:attrNameLst>
                                          <p:attrName>style.visibility</p:attrName>
                                        </p:attrNameLst>
                                      </p:cBhvr>
                                      <p:to>
                                        <p:strVal val="visible"/>
                                      </p:to>
                                    </p:set>
                                    <p:animEffect transition="in" filter="randombar(horizontal)">
                                      <p:cBhvr>
                                        <p:cTn id="374" dur="500"/>
                                        <p:tgtEl>
                                          <p:spTgt spid="274"/>
                                        </p:tgtEl>
                                      </p:cBhvr>
                                    </p:animEffect>
                                  </p:childTnLst>
                                </p:cTn>
                              </p:par>
                              <p:par>
                                <p:cTn id="375" presetID="14" presetClass="entr" presetSubtype="10" fill="hold" nodeType="withEffect">
                                  <p:stCondLst>
                                    <p:cond delay="0"/>
                                  </p:stCondLst>
                                  <p:childTnLst>
                                    <p:set>
                                      <p:cBhvr>
                                        <p:cTn id="376" dur="1" fill="hold">
                                          <p:stCondLst>
                                            <p:cond delay="0"/>
                                          </p:stCondLst>
                                        </p:cTn>
                                        <p:tgtEl>
                                          <p:spTgt spid="275"/>
                                        </p:tgtEl>
                                        <p:attrNameLst>
                                          <p:attrName>style.visibility</p:attrName>
                                        </p:attrNameLst>
                                      </p:cBhvr>
                                      <p:to>
                                        <p:strVal val="visible"/>
                                      </p:to>
                                    </p:set>
                                    <p:animEffect transition="in" filter="randombar(horizontal)">
                                      <p:cBhvr>
                                        <p:cTn id="377" dur="500"/>
                                        <p:tgtEl>
                                          <p:spTgt spid="275"/>
                                        </p:tgtEl>
                                      </p:cBhvr>
                                    </p:animEffect>
                                  </p:childTnLst>
                                </p:cTn>
                              </p:par>
                              <p:par>
                                <p:cTn id="378" presetID="14" presetClass="entr" presetSubtype="10" fill="hold" nodeType="withEffect">
                                  <p:stCondLst>
                                    <p:cond delay="0"/>
                                  </p:stCondLst>
                                  <p:childTnLst>
                                    <p:set>
                                      <p:cBhvr>
                                        <p:cTn id="379" dur="1" fill="hold">
                                          <p:stCondLst>
                                            <p:cond delay="0"/>
                                          </p:stCondLst>
                                        </p:cTn>
                                        <p:tgtEl>
                                          <p:spTgt spid="276"/>
                                        </p:tgtEl>
                                        <p:attrNameLst>
                                          <p:attrName>style.visibility</p:attrName>
                                        </p:attrNameLst>
                                      </p:cBhvr>
                                      <p:to>
                                        <p:strVal val="visible"/>
                                      </p:to>
                                    </p:set>
                                    <p:animEffect transition="in" filter="randombar(horizontal)">
                                      <p:cBhvr>
                                        <p:cTn id="380" dur="500"/>
                                        <p:tgtEl>
                                          <p:spTgt spid="276"/>
                                        </p:tgtEl>
                                      </p:cBhvr>
                                    </p:animEffect>
                                  </p:childTnLst>
                                </p:cTn>
                              </p:par>
                              <p:par>
                                <p:cTn id="381" presetID="14" presetClass="entr" presetSubtype="10" fill="hold" nodeType="withEffect">
                                  <p:stCondLst>
                                    <p:cond delay="0"/>
                                  </p:stCondLst>
                                  <p:childTnLst>
                                    <p:set>
                                      <p:cBhvr>
                                        <p:cTn id="382" dur="1" fill="hold">
                                          <p:stCondLst>
                                            <p:cond delay="0"/>
                                          </p:stCondLst>
                                        </p:cTn>
                                        <p:tgtEl>
                                          <p:spTgt spid="277"/>
                                        </p:tgtEl>
                                        <p:attrNameLst>
                                          <p:attrName>style.visibility</p:attrName>
                                        </p:attrNameLst>
                                      </p:cBhvr>
                                      <p:to>
                                        <p:strVal val="visible"/>
                                      </p:to>
                                    </p:set>
                                    <p:animEffect transition="in" filter="randombar(horizontal)">
                                      <p:cBhvr>
                                        <p:cTn id="383" dur="500"/>
                                        <p:tgtEl>
                                          <p:spTgt spid="277"/>
                                        </p:tgtEl>
                                      </p:cBhvr>
                                    </p:animEffect>
                                  </p:childTnLst>
                                </p:cTn>
                              </p:par>
                              <p:par>
                                <p:cTn id="384" presetID="14" presetClass="entr" presetSubtype="10" fill="hold" nodeType="withEffect">
                                  <p:stCondLst>
                                    <p:cond delay="0"/>
                                  </p:stCondLst>
                                  <p:childTnLst>
                                    <p:set>
                                      <p:cBhvr>
                                        <p:cTn id="385" dur="1" fill="hold">
                                          <p:stCondLst>
                                            <p:cond delay="0"/>
                                          </p:stCondLst>
                                        </p:cTn>
                                        <p:tgtEl>
                                          <p:spTgt spid="278"/>
                                        </p:tgtEl>
                                        <p:attrNameLst>
                                          <p:attrName>style.visibility</p:attrName>
                                        </p:attrNameLst>
                                      </p:cBhvr>
                                      <p:to>
                                        <p:strVal val="visible"/>
                                      </p:to>
                                    </p:set>
                                    <p:animEffect transition="in" filter="randombar(horizontal)">
                                      <p:cBhvr>
                                        <p:cTn id="386" dur="500"/>
                                        <p:tgtEl>
                                          <p:spTgt spid="278"/>
                                        </p:tgtEl>
                                      </p:cBhvr>
                                    </p:animEffect>
                                  </p:childTnLst>
                                </p:cTn>
                              </p:par>
                              <p:par>
                                <p:cTn id="387" presetID="14" presetClass="entr" presetSubtype="10" fill="hold" nodeType="withEffect">
                                  <p:stCondLst>
                                    <p:cond delay="0"/>
                                  </p:stCondLst>
                                  <p:childTnLst>
                                    <p:set>
                                      <p:cBhvr>
                                        <p:cTn id="388" dur="1" fill="hold">
                                          <p:stCondLst>
                                            <p:cond delay="0"/>
                                          </p:stCondLst>
                                        </p:cTn>
                                        <p:tgtEl>
                                          <p:spTgt spid="279"/>
                                        </p:tgtEl>
                                        <p:attrNameLst>
                                          <p:attrName>style.visibility</p:attrName>
                                        </p:attrNameLst>
                                      </p:cBhvr>
                                      <p:to>
                                        <p:strVal val="visible"/>
                                      </p:to>
                                    </p:set>
                                    <p:animEffect transition="in" filter="randombar(horizontal)">
                                      <p:cBhvr>
                                        <p:cTn id="389" dur="500"/>
                                        <p:tgtEl>
                                          <p:spTgt spid="279"/>
                                        </p:tgtEl>
                                      </p:cBhvr>
                                    </p:animEffect>
                                  </p:childTnLst>
                                </p:cTn>
                              </p:par>
                              <p:par>
                                <p:cTn id="390" presetID="14" presetClass="entr" presetSubtype="10" fill="hold" nodeType="withEffect">
                                  <p:stCondLst>
                                    <p:cond delay="0"/>
                                  </p:stCondLst>
                                  <p:childTnLst>
                                    <p:set>
                                      <p:cBhvr>
                                        <p:cTn id="391" dur="1" fill="hold">
                                          <p:stCondLst>
                                            <p:cond delay="0"/>
                                          </p:stCondLst>
                                        </p:cTn>
                                        <p:tgtEl>
                                          <p:spTgt spid="280"/>
                                        </p:tgtEl>
                                        <p:attrNameLst>
                                          <p:attrName>style.visibility</p:attrName>
                                        </p:attrNameLst>
                                      </p:cBhvr>
                                      <p:to>
                                        <p:strVal val="visible"/>
                                      </p:to>
                                    </p:set>
                                    <p:animEffect transition="in" filter="randombar(horizontal)">
                                      <p:cBhvr>
                                        <p:cTn id="392" dur="500"/>
                                        <p:tgtEl>
                                          <p:spTgt spid="280"/>
                                        </p:tgtEl>
                                      </p:cBhvr>
                                    </p:animEffect>
                                  </p:childTnLst>
                                </p:cTn>
                              </p:par>
                              <p:par>
                                <p:cTn id="393" presetID="14" presetClass="entr" presetSubtype="10" fill="hold" nodeType="withEffect">
                                  <p:stCondLst>
                                    <p:cond delay="0"/>
                                  </p:stCondLst>
                                  <p:childTnLst>
                                    <p:set>
                                      <p:cBhvr>
                                        <p:cTn id="394" dur="1" fill="hold">
                                          <p:stCondLst>
                                            <p:cond delay="0"/>
                                          </p:stCondLst>
                                        </p:cTn>
                                        <p:tgtEl>
                                          <p:spTgt spid="281"/>
                                        </p:tgtEl>
                                        <p:attrNameLst>
                                          <p:attrName>style.visibility</p:attrName>
                                        </p:attrNameLst>
                                      </p:cBhvr>
                                      <p:to>
                                        <p:strVal val="visible"/>
                                      </p:to>
                                    </p:set>
                                    <p:animEffect transition="in" filter="randombar(horizontal)">
                                      <p:cBhvr>
                                        <p:cTn id="395" dur="500"/>
                                        <p:tgtEl>
                                          <p:spTgt spid="281"/>
                                        </p:tgtEl>
                                      </p:cBhvr>
                                    </p:animEffect>
                                  </p:childTnLst>
                                </p:cTn>
                              </p:par>
                              <p:par>
                                <p:cTn id="396" presetID="14" presetClass="entr" presetSubtype="10" fill="hold" nodeType="withEffect">
                                  <p:stCondLst>
                                    <p:cond delay="0"/>
                                  </p:stCondLst>
                                  <p:childTnLst>
                                    <p:set>
                                      <p:cBhvr>
                                        <p:cTn id="397" dur="1" fill="hold">
                                          <p:stCondLst>
                                            <p:cond delay="0"/>
                                          </p:stCondLst>
                                        </p:cTn>
                                        <p:tgtEl>
                                          <p:spTgt spid="282"/>
                                        </p:tgtEl>
                                        <p:attrNameLst>
                                          <p:attrName>style.visibility</p:attrName>
                                        </p:attrNameLst>
                                      </p:cBhvr>
                                      <p:to>
                                        <p:strVal val="visible"/>
                                      </p:to>
                                    </p:set>
                                    <p:animEffect transition="in" filter="randombar(horizontal)">
                                      <p:cBhvr>
                                        <p:cTn id="398" dur="500"/>
                                        <p:tgtEl>
                                          <p:spTgt spid="282"/>
                                        </p:tgtEl>
                                      </p:cBhvr>
                                    </p:animEffect>
                                  </p:childTnLst>
                                </p:cTn>
                              </p:par>
                              <p:par>
                                <p:cTn id="399" presetID="14" presetClass="entr" presetSubtype="10" fill="hold" nodeType="withEffect">
                                  <p:stCondLst>
                                    <p:cond delay="0"/>
                                  </p:stCondLst>
                                  <p:childTnLst>
                                    <p:set>
                                      <p:cBhvr>
                                        <p:cTn id="400" dur="1" fill="hold">
                                          <p:stCondLst>
                                            <p:cond delay="0"/>
                                          </p:stCondLst>
                                        </p:cTn>
                                        <p:tgtEl>
                                          <p:spTgt spid="283"/>
                                        </p:tgtEl>
                                        <p:attrNameLst>
                                          <p:attrName>style.visibility</p:attrName>
                                        </p:attrNameLst>
                                      </p:cBhvr>
                                      <p:to>
                                        <p:strVal val="visible"/>
                                      </p:to>
                                    </p:set>
                                    <p:animEffect transition="in" filter="randombar(horizontal)">
                                      <p:cBhvr>
                                        <p:cTn id="401" dur="500"/>
                                        <p:tgtEl>
                                          <p:spTgt spid="283"/>
                                        </p:tgtEl>
                                      </p:cBhvr>
                                    </p:animEffect>
                                  </p:childTnLst>
                                </p:cTn>
                              </p:par>
                              <p:par>
                                <p:cTn id="402" presetID="2" presetClass="entr" presetSubtype="8" fill="hold" grpId="0" nodeType="withEffect">
                                  <p:stCondLst>
                                    <p:cond delay="0"/>
                                  </p:stCondLst>
                                  <p:childTnLst>
                                    <p:set>
                                      <p:cBhvr>
                                        <p:cTn id="403" dur="1" fill="hold">
                                          <p:stCondLst>
                                            <p:cond delay="0"/>
                                          </p:stCondLst>
                                        </p:cTn>
                                        <p:tgtEl>
                                          <p:spTgt spid="368"/>
                                        </p:tgtEl>
                                        <p:attrNameLst>
                                          <p:attrName>style.visibility</p:attrName>
                                        </p:attrNameLst>
                                      </p:cBhvr>
                                      <p:to>
                                        <p:strVal val="visible"/>
                                      </p:to>
                                    </p:set>
                                    <p:anim calcmode="lin" valueType="num">
                                      <p:cBhvr additive="base">
                                        <p:cTn id="404" dur="500" fill="hold"/>
                                        <p:tgtEl>
                                          <p:spTgt spid="368"/>
                                        </p:tgtEl>
                                        <p:attrNameLst>
                                          <p:attrName>ppt_x</p:attrName>
                                        </p:attrNameLst>
                                      </p:cBhvr>
                                      <p:tavLst>
                                        <p:tav tm="0">
                                          <p:val>
                                            <p:strVal val="0-#ppt_w/2"/>
                                          </p:val>
                                        </p:tav>
                                        <p:tav tm="100000">
                                          <p:val>
                                            <p:strVal val="#ppt_x"/>
                                          </p:val>
                                        </p:tav>
                                      </p:tavLst>
                                    </p:anim>
                                    <p:anim calcmode="lin" valueType="num">
                                      <p:cBhvr additive="base">
                                        <p:cTn id="405" dur="500" fill="hold"/>
                                        <p:tgtEl>
                                          <p:spTgt spid="368"/>
                                        </p:tgtEl>
                                        <p:attrNameLst>
                                          <p:attrName>ppt_y</p:attrName>
                                        </p:attrNameLst>
                                      </p:cBhvr>
                                      <p:tavLst>
                                        <p:tav tm="0">
                                          <p:val>
                                            <p:strVal val="#ppt_y"/>
                                          </p:val>
                                        </p:tav>
                                        <p:tav tm="100000">
                                          <p:val>
                                            <p:strVal val="#ppt_y"/>
                                          </p:val>
                                        </p:tav>
                                      </p:tavLst>
                                    </p:anim>
                                  </p:childTnLst>
                                </p:cTn>
                              </p:par>
                              <p:par>
                                <p:cTn id="406" presetID="2" presetClass="entr" presetSubtype="8" fill="hold" grpId="0" nodeType="withEffect">
                                  <p:stCondLst>
                                    <p:cond delay="0"/>
                                  </p:stCondLst>
                                  <p:childTnLst>
                                    <p:set>
                                      <p:cBhvr>
                                        <p:cTn id="407" dur="1" fill="hold">
                                          <p:stCondLst>
                                            <p:cond delay="0"/>
                                          </p:stCondLst>
                                        </p:cTn>
                                        <p:tgtEl>
                                          <p:spTgt spid="369"/>
                                        </p:tgtEl>
                                        <p:attrNameLst>
                                          <p:attrName>style.visibility</p:attrName>
                                        </p:attrNameLst>
                                      </p:cBhvr>
                                      <p:to>
                                        <p:strVal val="visible"/>
                                      </p:to>
                                    </p:set>
                                    <p:anim calcmode="lin" valueType="num">
                                      <p:cBhvr additive="base">
                                        <p:cTn id="408" dur="500" fill="hold"/>
                                        <p:tgtEl>
                                          <p:spTgt spid="369"/>
                                        </p:tgtEl>
                                        <p:attrNameLst>
                                          <p:attrName>ppt_x</p:attrName>
                                        </p:attrNameLst>
                                      </p:cBhvr>
                                      <p:tavLst>
                                        <p:tav tm="0">
                                          <p:val>
                                            <p:strVal val="0-#ppt_w/2"/>
                                          </p:val>
                                        </p:tav>
                                        <p:tav tm="100000">
                                          <p:val>
                                            <p:strVal val="#ppt_x"/>
                                          </p:val>
                                        </p:tav>
                                      </p:tavLst>
                                    </p:anim>
                                    <p:anim calcmode="lin" valueType="num">
                                      <p:cBhvr additive="base">
                                        <p:cTn id="409" dur="500" fill="hold"/>
                                        <p:tgtEl>
                                          <p:spTgt spid="369"/>
                                        </p:tgtEl>
                                        <p:attrNameLst>
                                          <p:attrName>ppt_y</p:attrName>
                                        </p:attrNameLst>
                                      </p:cBhvr>
                                      <p:tavLst>
                                        <p:tav tm="0">
                                          <p:val>
                                            <p:strVal val="#ppt_y"/>
                                          </p:val>
                                        </p:tav>
                                        <p:tav tm="100000">
                                          <p:val>
                                            <p:strVal val="#ppt_y"/>
                                          </p:val>
                                        </p:tav>
                                      </p:tavLst>
                                    </p:anim>
                                  </p:childTnLst>
                                </p:cTn>
                              </p:par>
                              <p:par>
                                <p:cTn id="410" presetID="2" presetClass="entr" presetSubtype="8" fill="hold" grpId="0" nodeType="withEffect">
                                  <p:stCondLst>
                                    <p:cond delay="0"/>
                                  </p:stCondLst>
                                  <p:childTnLst>
                                    <p:set>
                                      <p:cBhvr>
                                        <p:cTn id="411" dur="1" fill="hold">
                                          <p:stCondLst>
                                            <p:cond delay="0"/>
                                          </p:stCondLst>
                                        </p:cTn>
                                        <p:tgtEl>
                                          <p:spTgt spid="370"/>
                                        </p:tgtEl>
                                        <p:attrNameLst>
                                          <p:attrName>style.visibility</p:attrName>
                                        </p:attrNameLst>
                                      </p:cBhvr>
                                      <p:to>
                                        <p:strVal val="visible"/>
                                      </p:to>
                                    </p:set>
                                    <p:anim calcmode="lin" valueType="num">
                                      <p:cBhvr additive="base">
                                        <p:cTn id="412" dur="500" fill="hold"/>
                                        <p:tgtEl>
                                          <p:spTgt spid="370"/>
                                        </p:tgtEl>
                                        <p:attrNameLst>
                                          <p:attrName>ppt_x</p:attrName>
                                        </p:attrNameLst>
                                      </p:cBhvr>
                                      <p:tavLst>
                                        <p:tav tm="0">
                                          <p:val>
                                            <p:strVal val="0-#ppt_w/2"/>
                                          </p:val>
                                        </p:tav>
                                        <p:tav tm="100000">
                                          <p:val>
                                            <p:strVal val="#ppt_x"/>
                                          </p:val>
                                        </p:tav>
                                      </p:tavLst>
                                    </p:anim>
                                    <p:anim calcmode="lin" valueType="num">
                                      <p:cBhvr additive="base">
                                        <p:cTn id="413" dur="500" fill="hold"/>
                                        <p:tgtEl>
                                          <p:spTgt spid="370"/>
                                        </p:tgtEl>
                                        <p:attrNameLst>
                                          <p:attrName>ppt_y</p:attrName>
                                        </p:attrNameLst>
                                      </p:cBhvr>
                                      <p:tavLst>
                                        <p:tav tm="0">
                                          <p:val>
                                            <p:strVal val="#ppt_y"/>
                                          </p:val>
                                        </p:tav>
                                        <p:tav tm="100000">
                                          <p:val>
                                            <p:strVal val="#ppt_y"/>
                                          </p:val>
                                        </p:tav>
                                      </p:tavLst>
                                    </p:anim>
                                  </p:childTnLst>
                                </p:cTn>
                              </p:par>
                              <p:par>
                                <p:cTn id="414" presetID="2" presetClass="entr" presetSubtype="8" fill="hold" grpId="0" nodeType="withEffect">
                                  <p:stCondLst>
                                    <p:cond delay="0"/>
                                  </p:stCondLst>
                                  <p:childTnLst>
                                    <p:set>
                                      <p:cBhvr>
                                        <p:cTn id="415" dur="1" fill="hold">
                                          <p:stCondLst>
                                            <p:cond delay="0"/>
                                          </p:stCondLst>
                                        </p:cTn>
                                        <p:tgtEl>
                                          <p:spTgt spid="371"/>
                                        </p:tgtEl>
                                        <p:attrNameLst>
                                          <p:attrName>style.visibility</p:attrName>
                                        </p:attrNameLst>
                                      </p:cBhvr>
                                      <p:to>
                                        <p:strVal val="visible"/>
                                      </p:to>
                                    </p:set>
                                    <p:anim calcmode="lin" valueType="num">
                                      <p:cBhvr additive="base">
                                        <p:cTn id="416" dur="500" fill="hold"/>
                                        <p:tgtEl>
                                          <p:spTgt spid="371"/>
                                        </p:tgtEl>
                                        <p:attrNameLst>
                                          <p:attrName>ppt_x</p:attrName>
                                        </p:attrNameLst>
                                      </p:cBhvr>
                                      <p:tavLst>
                                        <p:tav tm="0">
                                          <p:val>
                                            <p:strVal val="0-#ppt_w/2"/>
                                          </p:val>
                                        </p:tav>
                                        <p:tav tm="100000">
                                          <p:val>
                                            <p:strVal val="#ppt_x"/>
                                          </p:val>
                                        </p:tav>
                                      </p:tavLst>
                                    </p:anim>
                                    <p:anim calcmode="lin" valueType="num">
                                      <p:cBhvr additive="base">
                                        <p:cTn id="417" dur="500" fill="hold"/>
                                        <p:tgtEl>
                                          <p:spTgt spid="371"/>
                                        </p:tgtEl>
                                        <p:attrNameLst>
                                          <p:attrName>ppt_y</p:attrName>
                                        </p:attrNameLst>
                                      </p:cBhvr>
                                      <p:tavLst>
                                        <p:tav tm="0">
                                          <p:val>
                                            <p:strVal val="#ppt_y"/>
                                          </p:val>
                                        </p:tav>
                                        <p:tav tm="100000">
                                          <p:val>
                                            <p:strVal val="#ppt_y"/>
                                          </p:val>
                                        </p:tav>
                                      </p:tavLst>
                                    </p:anim>
                                  </p:childTnLst>
                                </p:cTn>
                              </p:par>
                              <p:par>
                                <p:cTn id="418" presetID="14" presetClass="entr" presetSubtype="10" fill="hold" grpId="0" nodeType="withEffect">
                                  <p:stCondLst>
                                    <p:cond delay="0"/>
                                  </p:stCondLst>
                                  <p:childTnLst>
                                    <p:set>
                                      <p:cBhvr>
                                        <p:cTn id="419" dur="1" fill="hold">
                                          <p:stCondLst>
                                            <p:cond delay="0"/>
                                          </p:stCondLst>
                                        </p:cTn>
                                        <p:tgtEl>
                                          <p:spTgt spid="373"/>
                                        </p:tgtEl>
                                        <p:attrNameLst>
                                          <p:attrName>style.visibility</p:attrName>
                                        </p:attrNameLst>
                                      </p:cBhvr>
                                      <p:to>
                                        <p:strVal val="visible"/>
                                      </p:to>
                                    </p:set>
                                    <p:animEffect transition="in" filter="randombar(horizontal)">
                                      <p:cBhvr>
                                        <p:cTn id="420" dur="500"/>
                                        <p:tgtEl>
                                          <p:spTgt spid="373"/>
                                        </p:tgtEl>
                                      </p:cBhvr>
                                    </p:animEffect>
                                  </p:childTnLst>
                                </p:cTn>
                              </p:par>
                              <p:par>
                                <p:cTn id="421" presetID="14" presetClass="entr" presetSubtype="10" fill="hold" grpId="0" nodeType="withEffect">
                                  <p:stCondLst>
                                    <p:cond delay="0"/>
                                  </p:stCondLst>
                                  <p:childTnLst>
                                    <p:set>
                                      <p:cBhvr>
                                        <p:cTn id="422" dur="1" fill="hold">
                                          <p:stCondLst>
                                            <p:cond delay="0"/>
                                          </p:stCondLst>
                                        </p:cTn>
                                        <p:tgtEl>
                                          <p:spTgt spid="374"/>
                                        </p:tgtEl>
                                        <p:attrNameLst>
                                          <p:attrName>style.visibility</p:attrName>
                                        </p:attrNameLst>
                                      </p:cBhvr>
                                      <p:to>
                                        <p:strVal val="visible"/>
                                      </p:to>
                                    </p:set>
                                    <p:animEffect transition="in" filter="randombar(horizontal)">
                                      <p:cBhvr>
                                        <p:cTn id="423" dur="500"/>
                                        <p:tgtEl>
                                          <p:spTgt spid="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animBg="1"/>
      <p:bldP spid="30" grpId="0" animBg="1"/>
      <p:bldP spid="31" grpId="0" animBg="1"/>
      <p:bldP spid="32" grpId="0" animBg="1"/>
      <p:bldP spid="33" grpId="0" animBg="1"/>
      <p:bldP spid="35" grpId="0" animBg="1"/>
      <p:bldP spid="36" grpId="0" animBg="1"/>
      <p:bldP spid="39" grpId="0" animBg="1"/>
      <p:bldP spid="40" grpId="0" animBg="1"/>
      <p:bldP spid="41" grpId="0" animBg="1"/>
      <p:bldP spid="42" grpId="0" animBg="1"/>
      <p:bldP spid="43" grpId="0" animBg="1"/>
      <p:bldP spid="44" grpId="0" animBg="1"/>
      <p:bldP spid="49" grpId="0" animBg="1"/>
      <p:bldP spid="50" grpId="0" animBg="1"/>
      <p:bldP spid="51" grpId="0" animBg="1"/>
      <p:bldP spid="52" grpId="0" animBg="1"/>
      <p:bldP spid="53" grpId="0" animBg="1"/>
      <p:bldP spid="58" grpId="0" animBg="1"/>
      <p:bldP spid="59" grpId="0" animBg="1"/>
      <p:bldP spid="60" grpId="0" animBg="1"/>
      <p:bldP spid="61" grpId="0" animBg="1"/>
      <p:bldP spid="368" grpId="0" animBg="1"/>
      <p:bldP spid="369" grpId="0" animBg="1"/>
      <p:bldP spid="370" grpId="0" animBg="1"/>
      <p:bldP spid="371" grpId="0" animBg="1"/>
      <p:bldP spid="373" grpId="0" animBg="1"/>
      <p:bldP spid="37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לבן 1">
            <a:extLst>
              <a:ext uri="{FF2B5EF4-FFF2-40B4-BE49-F238E27FC236}">
                <a16:creationId xmlns:a16="http://schemas.microsoft.com/office/drawing/2014/main" id="{446668BA-0675-43EA-87FD-D74EAB8BDE46}"/>
              </a:ext>
            </a:extLst>
          </p:cNvPr>
          <p:cNvSpPr/>
          <p:nvPr/>
        </p:nvSpPr>
        <p:spPr>
          <a:xfrm>
            <a:off x="1397102" y="780006"/>
            <a:ext cx="9397796" cy="1161176"/>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dirty="0">
                <a:solidFill>
                  <a:schemeClr val="accent2">
                    <a:lumMod val="60000"/>
                    <a:lumOff val="40000"/>
                  </a:schemeClr>
                </a:solidFill>
              </a:rPr>
              <a:t># Compile the model.</a:t>
            </a:r>
            <a:endParaRPr lang="en-US" sz="1400" dirty="0">
              <a:solidFill>
                <a:schemeClr val="tx1"/>
              </a:solidFill>
            </a:endParaRPr>
          </a:p>
          <a:p>
            <a:pPr algn="l" rtl="0"/>
            <a:endParaRPr lang="en-US" sz="1400" dirty="0">
              <a:solidFill>
                <a:schemeClr val="tx1"/>
              </a:solidFill>
            </a:endParaRPr>
          </a:p>
          <a:p>
            <a:pPr algn="l" rtl="0"/>
            <a:r>
              <a:rPr lang="en-US" sz="1400" dirty="0">
                <a:solidFill>
                  <a:schemeClr val="tx1"/>
                </a:solidFill>
              </a:rPr>
              <a:t>model.compile(</a:t>
            </a:r>
            <a:r>
              <a:rPr lang="en-US" sz="1400" dirty="0">
                <a:solidFill>
                  <a:schemeClr val="accent4">
                    <a:lumMod val="75000"/>
                  </a:schemeClr>
                </a:solidFill>
              </a:rPr>
              <a:t>optimizer</a:t>
            </a:r>
            <a:r>
              <a:rPr lang="en-US" sz="1400" dirty="0">
                <a:solidFill>
                  <a:schemeClr val="tx1"/>
                </a:solidFill>
              </a:rPr>
              <a:t>=“</a:t>
            </a:r>
            <a:r>
              <a:rPr lang="en-US" sz="1400" dirty="0">
                <a:solidFill>
                  <a:srgbClr val="00B050"/>
                </a:solidFill>
              </a:rPr>
              <a:t>adam</a:t>
            </a:r>
            <a:r>
              <a:rPr lang="en-US" sz="1400" dirty="0">
                <a:solidFill>
                  <a:schemeClr val="tx1"/>
                </a:solidFill>
              </a:rPr>
              <a:t>”,</a:t>
            </a:r>
          </a:p>
          <a:p>
            <a:pPr algn="l" rtl="0"/>
            <a:r>
              <a:rPr lang="en-US" sz="1400" dirty="0">
                <a:solidFill>
                  <a:schemeClr val="tx1"/>
                </a:solidFill>
              </a:rPr>
              <a:t>	       </a:t>
            </a:r>
            <a:r>
              <a:rPr lang="en-US" sz="1400" dirty="0">
                <a:solidFill>
                  <a:schemeClr val="accent4">
                    <a:lumMod val="75000"/>
                  </a:schemeClr>
                </a:solidFill>
              </a:rPr>
              <a:t>loss</a:t>
            </a:r>
            <a:r>
              <a:rPr lang="en-US" sz="1400" dirty="0">
                <a:solidFill>
                  <a:schemeClr val="tx1"/>
                </a:solidFill>
              </a:rPr>
              <a:t>=“</a:t>
            </a:r>
            <a:r>
              <a:rPr lang="en-US" sz="1400" dirty="0">
                <a:solidFill>
                  <a:srgbClr val="00B050"/>
                </a:solidFill>
              </a:rPr>
              <a:t>sparse_categorical_crossentropy</a:t>
            </a:r>
            <a:r>
              <a:rPr lang="en-US" sz="1400" dirty="0">
                <a:solidFill>
                  <a:schemeClr val="tx1"/>
                </a:solidFill>
              </a:rPr>
              <a:t>”,</a:t>
            </a:r>
          </a:p>
          <a:p>
            <a:pPr algn="l" rtl="0"/>
            <a:r>
              <a:rPr lang="en-US" sz="1400">
                <a:solidFill>
                  <a:schemeClr val="tx1"/>
                </a:solidFill>
              </a:rPr>
              <a:t>	      </a:t>
            </a:r>
            <a:r>
              <a:rPr lang="en-US" sz="1400" dirty="0">
                <a:solidFill>
                  <a:schemeClr val="tx1"/>
                </a:solidFill>
              </a:rPr>
              <a:t> </a:t>
            </a:r>
            <a:r>
              <a:rPr lang="en-US" sz="1400">
                <a:solidFill>
                  <a:schemeClr val="accent4">
                    <a:lumMod val="75000"/>
                  </a:schemeClr>
                </a:solidFill>
              </a:rPr>
              <a:t>metrics</a:t>
            </a:r>
            <a:r>
              <a:rPr lang="en-US" sz="1400" dirty="0">
                <a:solidFill>
                  <a:schemeClr val="tx1"/>
                </a:solidFill>
              </a:rPr>
              <a:t>=[“</a:t>
            </a:r>
            <a:r>
              <a:rPr lang="en-US" sz="1400" dirty="0">
                <a:solidFill>
                  <a:srgbClr val="00B050"/>
                </a:solidFill>
              </a:rPr>
              <a:t>accuracy</a:t>
            </a:r>
            <a:r>
              <a:rPr lang="en-US" sz="1400" dirty="0">
                <a:solidFill>
                  <a:schemeClr val="tx1"/>
                </a:solidFill>
              </a:rPr>
              <a:t>”])</a:t>
            </a:r>
          </a:p>
        </p:txBody>
      </p:sp>
      <p:sp>
        <p:nvSpPr>
          <p:cNvPr id="3" name="מלבן 2">
            <a:extLst>
              <a:ext uri="{FF2B5EF4-FFF2-40B4-BE49-F238E27FC236}">
                <a16:creationId xmlns:a16="http://schemas.microsoft.com/office/drawing/2014/main" id="{AA4C75DC-0731-4A82-9BFD-A3F7573F1D16}"/>
              </a:ext>
            </a:extLst>
          </p:cNvPr>
          <p:cNvSpPr/>
          <p:nvPr/>
        </p:nvSpPr>
        <p:spPr>
          <a:xfrm>
            <a:off x="1397102" y="2806944"/>
            <a:ext cx="9397796" cy="91235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r>
              <a:rPr lang="en-US" sz="1400" dirty="0">
                <a:solidFill>
                  <a:schemeClr val="accent2">
                    <a:lumMod val="60000"/>
                    <a:lumOff val="40000"/>
                  </a:schemeClr>
                </a:solidFill>
              </a:rPr>
              <a:t># Train the model.</a:t>
            </a:r>
            <a:endParaRPr lang="en-US" sz="1400" dirty="0">
              <a:solidFill>
                <a:schemeClr val="tx1"/>
              </a:solidFill>
            </a:endParaRPr>
          </a:p>
          <a:p>
            <a:pPr algn="l" rtl="0"/>
            <a:endParaRPr lang="en-US" sz="1400" dirty="0">
              <a:solidFill>
                <a:schemeClr val="tx1"/>
              </a:solidFill>
            </a:endParaRPr>
          </a:p>
          <a:p>
            <a:pPr algn="l" rtl="0"/>
            <a:r>
              <a:rPr lang="en-US" sz="1400" dirty="0">
                <a:solidFill>
                  <a:schemeClr val="tx1"/>
                </a:solidFill>
              </a:rPr>
              <a:t>model.fit(train_images, train_labels, </a:t>
            </a:r>
            <a:r>
              <a:rPr lang="en-US" sz="1400" dirty="0">
                <a:solidFill>
                  <a:schemeClr val="accent4">
                    <a:lumMod val="75000"/>
                  </a:schemeClr>
                </a:solidFill>
              </a:rPr>
              <a:t>epochs</a:t>
            </a:r>
            <a:r>
              <a:rPr lang="en-US" sz="1400" dirty="0">
                <a:solidFill>
                  <a:schemeClr val="tx1"/>
                </a:solidFill>
              </a:rPr>
              <a:t>=5)</a:t>
            </a:r>
          </a:p>
        </p:txBody>
      </p:sp>
      <p:sp>
        <p:nvSpPr>
          <p:cNvPr id="4" name="מלבן 3">
            <a:extLst>
              <a:ext uri="{FF2B5EF4-FFF2-40B4-BE49-F238E27FC236}">
                <a16:creationId xmlns:a16="http://schemas.microsoft.com/office/drawing/2014/main" id="{D429853D-4E04-4A9C-929A-B0262530AE20}"/>
              </a:ext>
            </a:extLst>
          </p:cNvPr>
          <p:cNvSpPr/>
          <p:nvPr/>
        </p:nvSpPr>
        <p:spPr>
          <a:xfrm>
            <a:off x="1397102" y="4585056"/>
            <a:ext cx="9397796" cy="912350"/>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rtl="0"/>
            <a:endParaRPr lang="en-US" sz="1400" dirty="0">
              <a:solidFill>
                <a:schemeClr val="accent2">
                  <a:lumMod val="60000"/>
                  <a:lumOff val="40000"/>
                </a:schemeClr>
              </a:solidFill>
            </a:endParaRPr>
          </a:p>
          <a:p>
            <a:pPr algn="l" rtl="0"/>
            <a:r>
              <a:rPr lang="en-US" sz="1400" dirty="0">
                <a:solidFill>
                  <a:schemeClr val="accent2">
                    <a:lumMod val="60000"/>
                    <a:lumOff val="40000"/>
                  </a:schemeClr>
                </a:solidFill>
              </a:rPr>
              <a:t># Evaluate accuracy.</a:t>
            </a:r>
            <a:endParaRPr lang="en-US" sz="1400" dirty="0">
              <a:solidFill>
                <a:schemeClr val="tx1"/>
              </a:solidFill>
            </a:endParaRPr>
          </a:p>
          <a:p>
            <a:pPr algn="l" rtl="0"/>
            <a:endParaRPr lang="en-US" sz="1400" dirty="0">
              <a:solidFill>
                <a:schemeClr val="tx1"/>
              </a:solidFill>
            </a:endParaRPr>
          </a:p>
          <a:p>
            <a:pPr algn="l" rtl="0"/>
            <a:r>
              <a:rPr lang="en-US" sz="1400" dirty="0">
                <a:solidFill>
                  <a:schemeClr val="tx1"/>
                </a:solidFill>
              </a:rPr>
              <a:t>test_loss, test_acc = model.evaluate(test_images, test_labels)</a:t>
            </a:r>
          </a:p>
          <a:p>
            <a:pPr algn="l" rtl="0"/>
            <a:endParaRPr lang="en-US" sz="1400" dirty="0">
              <a:solidFill>
                <a:schemeClr val="tx1"/>
              </a:solidFill>
            </a:endParaRPr>
          </a:p>
        </p:txBody>
      </p:sp>
    </p:spTree>
    <p:extLst>
      <p:ext uri="{BB962C8B-B14F-4D97-AF65-F5344CB8AC3E}">
        <p14:creationId xmlns:p14="http://schemas.microsoft.com/office/powerpoint/2010/main" val="1595083555"/>
      </p:ext>
    </p:extLst>
  </p:cSld>
  <p:clrMapOvr>
    <a:masterClrMapping/>
  </p:clrMapOvr>
  <mc:AlternateContent xmlns:mc="http://schemas.openxmlformats.org/markup-compatibility/2006">
    <mc:Choice xmlns:p14="http://schemas.microsoft.com/office/powerpoint/2010/main" Requires="p14">
      <p:transition spd="slow" p14:dur="2000" advTm="52019"/>
    </mc:Choice>
    <mc:Fallback>
      <p:transition spd="slow" advTm="5201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9" name="תמונה 8">
            <a:extLst>
              <a:ext uri="{FF2B5EF4-FFF2-40B4-BE49-F238E27FC236}">
                <a16:creationId xmlns:a16="http://schemas.microsoft.com/office/drawing/2014/main" id="{848E6B49-AC07-4E2F-ABDA-79D72069B703}"/>
              </a:ext>
            </a:extLst>
          </p:cNvPr>
          <p:cNvPicPr>
            <a:picLocks noChangeAspect="1"/>
          </p:cNvPicPr>
          <p:nvPr/>
        </p:nvPicPr>
        <p:blipFill rotWithShape="1">
          <a:blip r:embed="rId3"/>
          <a:srcRect t="4383" r="-1" b="6720"/>
          <a:stretch/>
        </p:blipFill>
        <p:spPr>
          <a:xfrm>
            <a:off x="1547862" y="2138685"/>
            <a:ext cx="9095965" cy="4265331"/>
          </a:xfrm>
          <a:custGeom>
            <a:avLst/>
            <a:gdLst/>
            <a:ahLst/>
            <a:cxnLst/>
            <a:rect l="l" t="t" r="r" b="b"/>
            <a:pathLst>
              <a:path w="12191694" h="5716988">
                <a:moveTo>
                  <a:pt x="0" y="0"/>
                </a:moveTo>
                <a:lnTo>
                  <a:pt x="12191694" y="0"/>
                </a:lnTo>
                <a:lnTo>
                  <a:pt x="12191694" y="238046"/>
                </a:lnTo>
                <a:lnTo>
                  <a:pt x="12191694" y="493101"/>
                </a:lnTo>
                <a:lnTo>
                  <a:pt x="12191694" y="705998"/>
                </a:lnTo>
                <a:lnTo>
                  <a:pt x="12191694" y="737843"/>
                </a:lnTo>
                <a:lnTo>
                  <a:pt x="12191694" y="1378272"/>
                </a:lnTo>
                <a:lnTo>
                  <a:pt x="12191694" y="1387220"/>
                </a:lnTo>
                <a:lnTo>
                  <a:pt x="12191694" y="1479151"/>
                </a:lnTo>
                <a:lnTo>
                  <a:pt x="12191694" y="2573423"/>
                </a:lnTo>
                <a:lnTo>
                  <a:pt x="12191694" y="4527530"/>
                </a:lnTo>
                <a:lnTo>
                  <a:pt x="12165034" y="4543744"/>
                </a:lnTo>
                <a:cubicBezTo>
                  <a:pt x="10850144" y="5296517"/>
                  <a:pt x="8470558" y="5716988"/>
                  <a:pt x="5753357" y="5716988"/>
                </a:cubicBezTo>
                <a:cubicBezTo>
                  <a:pt x="3357905" y="5716988"/>
                  <a:pt x="2231342" y="5036357"/>
                  <a:pt x="858976" y="4343341"/>
                </a:cubicBezTo>
                <a:cubicBezTo>
                  <a:pt x="609057" y="4217140"/>
                  <a:pt x="364243" y="4092093"/>
                  <a:pt x="137598" y="3964708"/>
                </a:cubicBezTo>
                <a:lnTo>
                  <a:pt x="0" y="3882805"/>
                </a:lnTo>
                <a:lnTo>
                  <a:pt x="0" y="2573423"/>
                </a:lnTo>
                <a:lnTo>
                  <a:pt x="0" y="1387220"/>
                </a:lnTo>
                <a:lnTo>
                  <a:pt x="0" y="1378272"/>
                </a:lnTo>
                <a:lnTo>
                  <a:pt x="0" y="1253139"/>
                </a:lnTo>
                <a:lnTo>
                  <a:pt x="0" y="737843"/>
                </a:lnTo>
                <a:lnTo>
                  <a:pt x="0" y="705998"/>
                </a:lnTo>
                <a:lnTo>
                  <a:pt x="0" y="493101"/>
                </a:lnTo>
                <a:lnTo>
                  <a:pt x="0" y="238046"/>
                </a:lnTo>
                <a:close/>
              </a:path>
            </a:pathLst>
          </a:custGeom>
          <a:effectLst>
            <a:softEdge rad="469900"/>
          </a:effectLst>
        </p:spPr>
      </p:pic>
      <p:sp>
        <p:nvSpPr>
          <p:cNvPr id="12" name="תיבת טקסט 11">
            <a:extLst>
              <a:ext uri="{FF2B5EF4-FFF2-40B4-BE49-F238E27FC236}">
                <a16:creationId xmlns:a16="http://schemas.microsoft.com/office/drawing/2014/main" id="{95BD1B0C-5308-4572-90E2-712FA5A30BA6}"/>
              </a:ext>
            </a:extLst>
          </p:cNvPr>
          <p:cNvSpPr txBox="1"/>
          <p:nvPr/>
        </p:nvSpPr>
        <p:spPr>
          <a:xfrm>
            <a:off x="4583430" y="102870"/>
            <a:ext cx="2971800" cy="984885"/>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wrap="square" rtlCol="0">
            <a:spAutoFit/>
          </a:bodyPr>
          <a:lstStyle/>
          <a:p>
            <a:pPr algn="ctr"/>
            <a:r>
              <a:rPr lang="en-US" sz="4400" dirty="0">
                <a:gradFill>
                  <a:gsLst>
                    <a:gs pos="0">
                      <a:schemeClr val="accent5"/>
                    </a:gs>
                    <a:gs pos="42000">
                      <a:schemeClr val="accent5"/>
                    </a:gs>
                    <a:gs pos="69000">
                      <a:schemeClr val="accent6">
                        <a:lumMod val="60000"/>
                        <a:lumOff val="40000"/>
                      </a:schemeClr>
                    </a:gs>
                    <a:gs pos="100000">
                      <a:srgbClr val="1472FC"/>
                    </a:gs>
                  </a:gsLst>
                  <a:lin ang="5400000" scaled="1"/>
                </a:gradFill>
                <a:effectLst>
                  <a:outerShdw blurRad="38100" dist="38100" dir="2700000" algn="tl">
                    <a:srgbClr val="000000">
                      <a:alpha val="43137"/>
                    </a:srgbClr>
                  </a:outerShdw>
                </a:effectLst>
              </a:rPr>
              <a:t>Neuron</a:t>
            </a:r>
          </a:p>
          <a:p>
            <a:pPr algn="ctr"/>
            <a:r>
              <a:rPr lang="en-US" sz="1400" dirty="0">
                <a:gradFill>
                  <a:gsLst>
                    <a:gs pos="0">
                      <a:schemeClr val="accent5"/>
                    </a:gs>
                    <a:gs pos="42000">
                      <a:schemeClr val="accent5"/>
                    </a:gs>
                    <a:gs pos="69000">
                      <a:schemeClr val="accent6">
                        <a:lumMod val="60000"/>
                        <a:lumOff val="40000"/>
                      </a:schemeClr>
                    </a:gs>
                    <a:gs pos="100000">
                      <a:srgbClr val="1472FC"/>
                    </a:gs>
                  </a:gsLst>
                  <a:lin ang="5400000" scaled="1"/>
                </a:gradFill>
                <a:effectLst>
                  <a:outerShdw blurRad="38100" dist="38100" dir="2700000" algn="tl">
                    <a:srgbClr val="000000">
                      <a:alpha val="43137"/>
                    </a:srgbClr>
                  </a:outerShdw>
                </a:effectLst>
              </a:rPr>
              <a:t>(real)</a:t>
            </a:r>
          </a:p>
        </p:txBody>
      </p:sp>
      <p:sp>
        <p:nvSpPr>
          <p:cNvPr id="15" name="תיבת טקסט 14">
            <a:extLst>
              <a:ext uri="{FF2B5EF4-FFF2-40B4-BE49-F238E27FC236}">
                <a16:creationId xmlns:a16="http://schemas.microsoft.com/office/drawing/2014/main" id="{294C99F1-A6CB-4B6C-A7ED-69B6D5E97E36}"/>
              </a:ext>
            </a:extLst>
          </p:cNvPr>
          <p:cNvSpPr txBox="1"/>
          <p:nvPr/>
        </p:nvSpPr>
        <p:spPr>
          <a:xfrm>
            <a:off x="1770434" y="2255816"/>
            <a:ext cx="1381327" cy="338554"/>
          </a:xfrm>
          <a:prstGeom prst="rect">
            <a:avLst/>
          </a:prstGeom>
          <a:noFill/>
          <a:effectLst>
            <a:glow rad="127000">
              <a:schemeClr val="accent1">
                <a:alpha val="50000"/>
              </a:schemeClr>
            </a:glow>
          </a:effectLst>
        </p:spPr>
        <p:txBody>
          <a:bodyPr wrap="square" rtlCol="0">
            <a:spAutoFit/>
          </a:bodyPr>
          <a:lstStyle/>
          <a:p>
            <a:pPr algn="ctr"/>
            <a:r>
              <a:rPr lang="en-US" sz="1600" dirty="0">
                <a:solidFill>
                  <a:schemeClr val="tx1">
                    <a:alpha val="68000"/>
                  </a:schemeClr>
                </a:solidFill>
              </a:rPr>
              <a:t>Cell body</a:t>
            </a:r>
          </a:p>
        </p:txBody>
      </p:sp>
      <p:sp>
        <p:nvSpPr>
          <p:cNvPr id="38" name="תיבת טקסט 37">
            <a:extLst>
              <a:ext uri="{FF2B5EF4-FFF2-40B4-BE49-F238E27FC236}">
                <a16:creationId xmlns:a16="http://schemas.microsoft.com/office/drawing/2014/main" id="{095BA9F1-86F4-4D05-AC30-BEB646AD976F}"/>
              </a:ext>
            </a:extLst>
          </p:cNvPr>
          <p:cNvSpPr txBox="1"/>
          <p:nvPr/>
        </p:nvSpPr>
        <p:spPr>
          <a:xfrm>
            <a:off x="3978613" y="1745316"/>
            <a:ext cx="3379891" cy="553998"/>
          </a:xfrm>
          <a:prstGeom prst="rect">
            <a:avLst/>
          </a:prstGeom>
          <a:noFill/>
          <a:effectLst>
            <a:glow rad="127000">
              <a:schemeClr val="accent1">
                <a:alpha val="50000"/>
              </a:schemeClr>
            </a:glow>
          </a:effectLst>
        </p:spPr>
        <p:txBody>
          <a:bodyPr wrap="square" rtlCol="0">
            <a:spAutoFit/>
          </a:bodyPr>
          <a:lstStyle/>
          <a:p>
            <a:pPr algn="ctr"/>
            <a:r>
              <a:rPr lang="en-US" sz="1600" dirty="0">
                <a:solidFill>
                  <a:schemeClr val="tx1">
                    <a:alpha val="68000"/>
                  </a:schemeClr>
                </a:solidFill>
              </a:rPr>
              <a:t>Dendrites</a:t>
            </a:r>
          </a:p>
          <a:p>
            <a:pPr algn="ctr"/>
            <a:r>
              <a:rPr lang="en-US" sz="1400" dirty="0">
                <a:solidFill>
                  <a:schemeClr val="tx1">
                    <a:alpha val="68000"/>
                  </a:schemeClr>
                </a:solidFill>
              </a:rPr>
              <a:t>(receive messages from other cells)</a:t>
            </a:r>
          </a:p>
        </p:txBody>
      </p:sp>
      <p:sp>
        <p:nvSpPr>
          <p:cNvPr id="40" name="תיבת טקסט 39">
            <a:extLst>
              <a:ext uri="{FF2B5EF4-FFF2-40B4-BE49-F238E27FC236}">
                <a16:creationId xmlns:a16="http://schemas.microsoft.com/office/drawing/2014/main" id="{6D976FA7-C643-47F1-9F4A-CBF98A2F0446}"/>
              </a:ext>
            </a:extLst>
          </p:cNvPr>
          <p:cNvSpPr txBox="1"/>
          <p:nvPr/>
        </p:nvSpPr>
        <p:spPr>
          <a:xfrm>
            <a:off x="8132437" y="1917782"/>
            <a:ext cx="3285323" cy="584775"/>
          </a:xfrm>
          <a:prstGeom prst="rect">
            <a:avLst/>
          </a:prstGeom>
          <a:noFill/>
        </p:spPr>
        <p:txBody>
          <a:bodyPr wrap="square">
            <a:spAutoFit/>
          </a:bodyPr>
          <a:lstStyle/>
          <a:p>
            <a:pPr algn="ctr"/>
            <a:r>
              <a:rPr lang="en-US" sz="1800" dirty="0">
                <a:solidFill>
                  <a:schemeClr val="tx1">
                    <a:alpha val="68000"/>
                  </a:schemeClr>
                </a:solidFill>
              </a:rPr>
              <a:t>Terminal branches of axon</a:t>
            </a:r>
          </a:p>
          <a:p>
            <a:pPr algn="ctr"/>
            <a:r>
              <a:rPr lang="en-US" sz="1400" dirty="0">
                <a:solidFill>
                  <a:schemeClr val="tx1">
                    <a:alpha val="68000"/>
                  </a:schemeClr>
                </a:solidFill>
              </a:rPr>
              <a:t>(from junctions with other cells)</a:t>
            </a:r>
          </a:p>
        </p:txBody>
      </p:sp>
      <p:sp>
        <p:nvSpPr>
          <p:cNvPr id="42" name="תיבת טקסט 41">
            <a:extLst>
              <a:ext uri="{FF2B5EF4-FFF2-40B4-BE49-F238E27FC236}">
                <a16:creationId xmlns:a16="http://schemas.microsoft.com/office/drawing/2014/main" id="{E1CAE743-CF7B-46F9-A598-F84C57535108}"/>
              </a:ext>
            </a:extLst>
          </p:cNvPr>
          <p:cNvSpPr txBox="1"/>
          <p:nvPr/>
        </p:nvSpPr>
        <p:spPr>
          <a:xfrm>
            <a:off x="6497347" y="3010996"/>
            <a:ext cx="2491010" cy="1231106"/>
          </a:xfrm>
          <a:prstGeom prst="rect">
            <a:avLst/>
          </a:prstGeom>
          <a:noFill/>
        </p:spPr>
        <p:txBody>
          <a:bodyPr wrap="square">
            <a:spAutoFit/>
          </a:bodyPr>
          <a:lstStyle/>
          <a:p>
            <a:pPr algn="ctr"/>
            <a:r>
              <a:rPr lang="en-US" sz="1800" dirty="0">
                <a:solidFill>
                  <a:schemeClr val="tx1">
                    <a:alpha val="68000"/>
                  </a:schemeClr>
                </a:solidFill>
              </a:rPr>
              <a:t>Axon</a:t>
            </a:r>
          </a:p>
          <a:p>
            <a:pPr algn="ctr"/>
            <a:r>
              <a:rPr lang="en-US" sz="1400" dirty="0">
                <a:solidFill>
                  <a:schemeClr val="tx1">
                    <a:alpha val="68000"/>
                  </a:schemeClr>
                </a:solidFill>
              </a:rPr>
              <a:t>(passes messages away from the cell body to other neurons, muscles or glands)</a:t>
            </a:r>
          </a:p>
        </p:txBody>
      </p:sp>
      <p:sp>
        <p:nvSpPr>
          <p:cNvPr id="44" name="תיבת טקסט 43">
            <a:extLst>
              <a:ext uri="{FF2B5EF4-FFF2-40B4-BE49-F238E27FC236}">
                <a16:creationId xmlns:a16="http://schemas.microsoft.com/office/drawing/2014/main" id="{52E8B579-8C06-41AE-AC31-7A7520B73837}"/>
              </a:ext>
            </a:extLst>
          </p:cNvPr>
          <p:cNvSpPr txBox="1"/>
          <p:nvPr/>
        </p:nvSpPr>
        <p:spPr>
          <a:xfrm>
            <a:off x="5080012" y="5585715"/>
            <a:ext cx="3908345" cy="584775"/>
          </a:xfrm>
          <a:prstGeom prst="rect">
            <a:avLst/>
          </a:prstGeom>
          <a:noFill/>
          <a:ln>
            <a:noFill/>
          </a:ln>
        </p:spPr>
        <p:style>
          <a:lnRef idx="0">
            <a:scrgbClr r="0" g="0" b="0"/>
          </a:lnRef>
          <a:fillRef idx="0">
            <a:scrgbClr r="0" g="0" b="0"/>
          </a:fillRef>
          <a:effectRef idx="0">
            <a:scrgbClr r="0" g="0" b="0"/>
          </a:effectRef>
          <a:fontRef idx="minor">
            <a:schemeClr val="accent5"/>
          </a:fontRef>
        </p:style>
        <p:txBody>
          <a:bodyPr wrap="square">
            <a:spAutoFit/>
          </a:bodyPr>
          <a:lstStyle/>
          <a:p>
            <a:pPr algn="ctr"/>
            <a:r>
              <a:rPr lang="en-US" sz="1800" dirty="0">
                <a:solidFill>
                  <a:schemeClr val="accent6">
                    <a:alpha val="77000"/>
                  </a:schemeClr>
                </a:solidFill>
              </a:rPr>
              <a:t>Neural impulse</a:t>
            </a:r>
            <a:r>
              <a:rPr lang="en-US" dirty="0">
                <a:solidFill>
                  <a:schemeClr val="accent6">
                    <a:alpha val="77000"/>
                  </a:schemeClr>
                </a:solidFill>
              </a:rPr>
              <a:t> – action potential</a:t>
            </a:r>
          </a:p>
          <a:p>
            <a:pPr algn="ctr"/>
            <a:r>
              <a:rPr lang="en-US" sz="1400" dirty="0">
                <a:solidFill>
                  <a:schemeClr val="accent6">
                    <a:alpha val="77000"/>
                  </a:schemeClr>
                </a:solidFill>
              </a:rPr>
              <a:t>(electrical signal traveling down the axon)</a:t>
            </a:r>
          </a:p>
        </p:txBody>
      </p:sp>
      <p:sp>
        <p:nvSpPr>
          <p:cNvPr id="46" name="תיבת טקסט 45">
            <a:extLst>
              <a:ext uri="{FF2B5EF4-FFF2-40B4-BE49-F238E27FC236}">
                <a16:creationId xmlns:a16="http://schemas.microsoft.com/office/drawing/2014/main" id="{1124DF2D-FB6F-43B9-81CD-BA0005CE10FA}"/>
              </a:ext>
            </a:extLst>
          </p:cNvPr>
          <p:cNvSpPr txBox="1"/>
          <p:nvPr/>
        </p:nvSpPr>
        <p:spPr>
          <a:xfrm>
            <a:off x="9219049" y="5271590"/>
            <a:ext cx="2451336" cy="1015663"/>
          </a:xfrm>
          <a:prstGeom prst="rect">
            <a:avLst/>
          </a:prstGeom>
          <a:noFill/>
        </p:spPr>
        <p:txBody>
          <a:bodyPr wrap="square">
            <a:spAutoFit/>
          </a:bodyPr>
          <a:lstStyle/>
          <a:p>
            <a:pPr algn="l"/>
            <a:r>
              <a:rPr lang="en-US" sz="1800" dirty="0">
                <a:solidFill>
                  <a:schemeClr val="tx1">
                    <a:alpha val="68000"/>
                  </a:schemeClr>
                </a:solidFill>
              </a:rPr>
              <a:t>Myelin sheath</a:t>
            </a:r>
          </a:p>
          <a:p>
            <a:pPr algn="l"/>
            <a:r>
              <a:rPr lang="en-US" sz="1400" dirty="0">
                <a:solidFill>
                  <a:schemeClr val="tx1">
                    <a:alpha val="68000"/>
                  </a:schemeClr>
                </a:solidFill>
              </a:rPr>
              <a:t>(covers the axon of some neurons and help speed neural impulses)</a:t>
            </a:r>
          </a:p>
        </p:txBody>
      </p:sp>
    </p:spTree>
    <p:custDataLst>
      <p:tags r:id="rId1"/>
    </p:custDataLst>
    <p:extLst>
      <p:ext uri="{BB962C8B-B14F-4D97-AF65-F5344CB8AC3E}">
        <p14:creationId xmlns:p14="http://schemas.microsoft.com/office/powerpoint/2010/main" val="2086625886"/>
      </p:ext>
    </p:extLst>
  </p:cSld>
  <p:clrMapOvr>
    <a:masterClrMapping/>
  </p:clrMapOvr>
  <mc:AlternateContent xmlns:mc="http://schemas.openxmlformats.org/markup-compatibility/2006">
    <mc:Choice xmlns:p14="http://schemas.microsoft.com/office/powerpoint/2010/main" Requires="p14">
      <p:transition spd="slow" p14:dur="2000" advTm="94244"/>
    </mc:Choice>
    <mc:Fallback>
      <p:transition spd="slow" advTm="9424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8"/>
                                        </p:tgtEl>
                                        <p:attrNameLst>
                                          <p:attrName>style.visibility</p:attrName>
                                        </p:attrNameLst>
                                      </p:cBhvr>
                                      <p:to>
                                        <p:strVal val="visible"/>
                                      </p:to>
                                    </p:set>
                                    <p:anim calcmode="lin" valueType="num">
                                      <p:cBhvr>
                                        <p:cTn id="14" dur="500" fill="hold"/>
                                        <p:tgtEl>
                                          <p:spTgt spid="38"/>
                                        </p:tgtEl>
                                        <p:attrNameLst>
                                          <p:attrName>ppt_w</p:attrName>
                                        </p:attrNameLst>
                                      </p:cBhvr>
                                      <p:tavLst>
                                        <p:tav tm="0">
                                          <p:val>
                                            <p:fltVal val="0"/>
                                          </p:val>
                                        </p:tav>
                                        <p:tav tm="100000">
                                          <p:val>
                                            <p:strVal val="#ppt_w"/>
                                          </p:val>
                                        </p:tav>
                                      </p:tavLst>
                                    </p:anim>
                                    <p:anim calcmode="lin" valueType="num">
                                      <p:cBhvr>
                                        <p:cTn id="15" dur="500" fill="hold"/>
                                        <p:tgtEl>
                                          <p:spTgt spid="38"/>
                                        </p:tgtEl>
                                        <p:attrNameLst>
                                          <p:attrName>ppt_h</p:attrName>
                                        </p:attrNameLst>
                                      </p:cBhvr>
                                      <p:tavLst>
                                        <p:tav tm="0">
                                          <p:val>
                                            <p:fltVal val="0"/>
                                          </p:val>
                                        </p:tav>
                                        <p:tav tm="100000">
                                          <p:val>
                                            <p:strVal val="#ppt_h"/>
                                          </p:val>
                                        </p:tav>
                                      </p:tavLst>
                                    </p:anim>
                                    <p:animEffect transition="in" filter="fade">
                                      <p:cBhvr>
                                        <p:cTn id="16" dur="500"/>
                                        <p:tgtEl>
                                          <p:spTgt spid="3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 calcmode="lin" valueType="num">
                                      <p:cBhvr>
                                        <p:cTn id="21" dur="500" fill="hold"/>
                                        <p:tgtEl>
                                          <p:spTgt spid="42"/>
                                        </p:tgtEl>
                                        <p:attrNameLst>
                                          <p:attrName>ppt_w</p:attrName>
                                        </p:attrNameLst>
                                      </p:cBhvr>
                                      <p:tavLst>
                                        <p:tav tm="0">
                                          <p:val>
                                            <p:fltVal val="0"/>
                                          </p:val>
                                        </p:tav>
                                        <p:tav tm="100000">
                                          <p:val>
                                            <p:strVal val="#ppt_w"/>
                                          </p:val>
                                        </p:tav>
                                      </p:tavLst>
                                    </p:anim>
                                    <p:anim calcmode="lin" valueType="num">
                                      <p:cBhvr>
                                        <p:cTn id="22" dur="500" fill="hold"/>
                                        <p:tgtEl>
                                          <p:spTgt spid="42"/>
                                        </p:tgtEl>
                                        <p:attrNameLst>
                                          <p:attrName>ppt_h</p:attrName>
                                        </p:attrNameLst>
                                      </p:cBhvr>
                                      <p:tavLst>
                                        <p:tav tm="0">
                                          <p:val>
                                            <p:fltVal val="0"/>
                                          </p:val>
                                        </p:tav>
                                        <p:tav tm="100000">
                                          <p:val>
                                            <p:strVal val="#ppt_h"/>
                                          </p:val>
                                        </p:tav>
                                      </p:tavLst>
                                    </p:anim>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p:cTn id="28" dur="500" fill="hold"/>
                                        <p:tgtEl>
                                          <p:spTgt spid="40"/>
                                        </p:tgtEl>
                                        <p:attrNameLst>
                                          <p:attrName>ppt_w</p:attrName>
                                        </p:attrNameLst>
                                      </p:cBhvr>
                                      <p:tavLst>
                                        <p:tav tm="0">
                                          <p:val>
                                            <p:fltVal val="0"/>
                                          </p:val>
                                        </p:tav>
                                        <p:tav tm="100000">
                                          <p:val>
                                            <p:strVal val="#ppt_w"/>
                                          </p:val>
                                        </p:tav>
                                      </p:tavLst>
                                    </p:anim>
                                    <p:anim calcmode="lin" valueType="num">
                                      <p:cBhvr>
                                        <p:cTn id="29" dur="500" fill="hold"/>
                                        <p:tgtEl>
                                          <p:spTgt spid="40"/>
                                        </p:tgtEl>
                                        <p:attrNameLst>
                                          <p:attrName>ppt_h</p:attrName>
                                        </p:attrNameLst>
                                      </p:cBhvr>
                                      <p:tavLst>
                                        <p:tav tm="0">
                                          <p:val>
                                            <p:fltVal val="0"/>
                                          </p:val>
                                        </p:tav>
                                        <p:tav tm="100000">
                                          <p:val>
                                            <p:strVal val="#ppt_h"/>
                                          </p:val>
                                        </p:tav>
                                      </p:tavLst>
                                    </p:anim>
                                    <p:animEffect transition="in" filter="fade">
                                      <p:cBhvr>
                                        <p:cTn id="30" dur="500"/>
                                        <p:tgtEl>
                                          <p:spTgt spid="40"/>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 calcmode="lin" valueType="num">
                                      <p:cBhvr>
                                        <p:cTn id="35" dur="500" fill="hold"/>
                                        <p:tgtEl>
                                          <p:spTgt spid="46"/>
                                        </p:tgtEl>
                                        <p:attrNameLst>
                                          <p:attrName>ppt_w</p:attrName>
                                        </p:attrNameLst>
                                      </p:cBhvr>
                                      <p:tavLst>
                                        <p:tav tm="0">
                                          <p:val>
                                            <p:fltVal val="0"/>
                                          </p:val>
                                        </p:tav>
                                        <p:tav tm="100000">
                                          <p:val>
                                            <p:strVal val="#ppt_w"/>
                                          </p:val>
                                        </p:tav>
                                      </p:tavLst>
                                    </p:anim>
                                    <p:anim calcmode="lin" valueType="num">
                                      <p:cBhvr>
                                        <p:cTn id="36" dur="500" fill="hold"/>
                                        <p:tgtEl>
                                          <p:spTgt spid="46"/>
                                        </p:tgtEl>
                                        <p:attrNameLst>
                                          <p:attrName>ppt_h</p:attrName>
                                        </p:attrNameLst>
                                      </p:cBhvr>
                                      <p:tavLst>
                                        <p:tav tm="0">
                                          <p:val>
                                            <p:fltVal val="0"/>
                                          </p:val>
                                        </p:tav>
                                        <p:tav tm="100000">
                                          <p:val>
                                            <p:strVal val="#ppt_h"/>
                                          </p:val>
                                        </p:tav>
                                      </p:tavLst>
                                    </p:anim>
                                    <p:animEffect transition="in" filter="fade">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38" grpId="0"/>
      <p:bldP spid="40" grpId="0"/>
      <p:bldP spid="42" grpId="0"/>
      <p:bldP spid="44" grpId="0"/>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אליפסה 2">
                <a:extLst>
                  <a:ext uri="{FF2B5EF4-FFF2-40B4-BE49-F238E27FC236}">
                    <a16:creationId xmlns:a16="http://schemas.microsoft.com/office/drawing/2014/main" id="{F7725F95-837D-449A-91E8-C5015D2A7682}"/>
                  </a:ext>
                </a:extLst>
              </p:cNvPr>
              <p:cNvSpPr/>
              <p:nvPr/>
            </p:nvSpPr>
            <p:spPr>
              <a:xfrm>
                <a:off x="3609473" y="4029700"/>
                <a:ext cx="625642" cy="62564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US" sz="2400" dirty="0"/>
              </a:p>
            </p:txBody>
          </p:sp>
        </mc:Choice>
        <mc:Fallback xmlns="">
          <p:sp>
            <p:nvSpPr>
              <p:cNvPr id="3" name="אליפסה 2">
                <a:extLst>
                  <a:ext uri="{FF2B5EF4-FFF2-40B4-BE49-F238E27FC236}">
                    <a16:creationId xmlns:a16="http://schemas.microsoft.com/office/drawing/2014/main" id="{F7725F95-837D-449A-91E8-C5015D2A7682}"/>
                  </a:ext>
                </a:extLst>
              </p:cNvPr>
              <p:cNvSpPr>
                <a:spLocks noRot="1" noChangeAspect="1" noMove="1" noResize="1" noEditPoints="1" noAdjustHandles="1" noChangeArrowheads="1" noChangeShapeType="1" noTextEdit="1"/>
              </p:cNvSpPr>
              <p:nvPr/>
            </p:nvSpPr>
            <p:spPr>
              <a:xfrm>
                <a:off x="3609473" y="4029700"/>
                <a:ext cx="625642" cy="625642"/>
              </a:xfrm>
              <a:prstGeom prst="ellipse">
                <a:avLst/>
              </a:prstGeom>
              <a:blipFill>
                <a:blip r:embed="rId3"/>
                <a:stretch>
                  <a:fillRect/>
                </a:stretch>
              </a:blipFill>
              <a:ln>
                <a:noFill/>
              </a:ln>
              <a:effectLst>
                <a:outerShdw blurRad="76200" dir="13500000" sy="23000" kx="1200000" algn="br" rotWithShape="0">
                  <a:prstClr val="black">
                    <a:alpha val="20000"/>
                  </a:prstClr>
                </a:outerShdw>
                <a:softEdge rad="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אליפסה 6">
                <a:extLst>
                  <a:ext uri="{FF2B5EF4-FFF2-40B4-BE49-F238E27FC236}">
                    <a16:creationId xmlns:a16="http://schemas.microsoft.com/office/drawing/2014/main" id="{99438E26-18F9-4F79-BFBA-B33681C116BB}"/>
                  </a:ext>
                </a:extLst>
              </p:cNvPr>
              <p:cNvSpPr/>
              <p:nvPr/>
            </p:nvSpPr>
            <p:spPr>
              <a:xfrm>
                <a:off x="5670883" y="4390647"/>
                <a:ext cx="850232" cy="850232"/>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4400" i="1" smtClean="0">
                          <a:latin typeface="Cambria Math" panose="02040503050406030204" pitchFamily="18" charset="0"/>
                        </a:rPr>
                        <m:t>𝛴</m:t>
                      </m:r>
                    </m:oMath>
                  </m:oMathPara>
                </a14:m>
                <a:endParaRPr lang="en-US" sz="4400" dirty="0"/>
              </a:p>
            </p:txBody>
          </p:sp>
        </mc:Choice>
        <mc:Fallback xmlns="">
          <p:sp>
            <p:nvSpPr>
              <p:cNvPr id="7" name="אליפסה 6">
                <a:extLst>
                  <a:ext uri="{FF2B5EF4-FFF2-40B4-BE49-F238E27FC236}">
                    <a16:creationId xmlns:a16="http://schemas.microsoft.com/office/drawing/2014/main" id="{99438E26-18F9-4F79-BFBA-B33681C116BB}"/>
                  </a:ext>
                </a:extLst>
              </p:cNvPr>
              <p:cNvSpPr>
                <a:spLocks noRot="1" noChangeAspect="1" noMove="1" noResize="1" noEditPoints="1" noAdjustHandles="1" noChangeArrowheads="1" noChangeShapeType="1" noTextEdit="1"/>
              </p:cNvSpPr>
              <p:nvPr/>
            </p:nvSpPr>
            <p:spPr>
              <a:xfrm>
                <a:off x="5670883" y="4390647"/>
                <a:ext cx="850232" cy="850232"/>
              </a:xfrm>
              <a:prstGeom prst="ellipse">
                <a:avLst/>
              </a:prstGeom>
              <a:blipFill>
                <a:blip r:embed="rId4"/>
                <a:stretch>
                  <a:fillRect/>
                </a:stretch>
              </a:blipFill>
              <a:ln>
                <a:noFill/>
              </a:ln>
              <a:effectLst>
                <a:outerShdw blurRad="76200" dir="13500000" sy="23000" kx="1200000" algn="br" rotWithShape="0">
                  <a:prstClr val="black">
                    <a:alpha val="20000"/>
                  </a:prstClr>
                </a:outerShdw>
              </a:effectLst>
            </p:spPr>
            <p:txBody>
              <a:bodyPr/>
              <a:lstStyle/>
              <a:p>
                <a:r>
                  <a:rPr lang="en-US">
                    <a:noFill/>
                  </a:rPr>
                  <a:t> </a:t>
                </a:r>
              </a:p>
            </p:txBody>
          </p:sp>
        </mc:Fallback>
      </mc:AlternateContent>
      <p:cxnSp>
        <p:nvCxnSpPr>
          <p:cNvPr id="9" name="מחבר חץ ישר 8">
            <a:extLst>
              <a:ext uri="{FF2B5EF4-FFF2-40B4-BE49-F238E27FC236}">
                <a16:creationId xmlns:a16="http://schemas.microsoft.com/office/drawing/2014/main" id="{011CD077-9EBD-46BA-9EC8-63B331E12AD0}"/>
              </a:ext>
            </a:extLst>
          </p:cNvPr>
          <p:cNvCxnSpPr>
            <a:cxnSpLocks/>
            <a:stCxn id="3" idx="6"/>
            <a:endCxn id="7" idx="2"/>
          </p:cNvCxnSpPr>
          <p:nvPr/>
        </p:nvCxnSpPr>
        <p:spPr>
          <a:xfrm>
            <a:off x="4235115" y="4342521"/>
            <a:ext cx="1435768" cy="47324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11" name="מחבר חץ ישר 10">
            <a:extLst>
              <a:ext uri="{FF2B5EF4-FFF2-40B4-BE49-F238E27FC236}">
                <a16:creationId xmlns:a16="http://schemas.microsoft.com/office/drawing/2014/main" id="{D9D523A8-A635-4507-B3BD-91BE0B531531}"/>
              </a:ext>
            </a:extLst>
          </p:cNvPr>
          <p:cNvCxnSpPr>
            <a:cxnSpLocks/>
            <a:endCxn id="7" idx="2"/>
          </p:cNvCxnSpPr>
          <p:nvPr/>
        </p:nvCxnSpPr>
        <p:spPr>
          <a:xfrm flipV="1">
            <a:off x="4235115" y="4815763"/>
            <a:ext cx="1435768" cy="501316"/>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מחבר חץ ישר 18">
            <a:extLst>
              <a:ext uri="{FF2B5EF4-FFF2-40B4-BE49-F238E27FC236}">
                <a16:creationId xmlns:a16="http://schemas.microsoft.com/office/drawing/2014/main" id="{1F5B5140-D450-41D8-BF49-F459180C3CD7}"/>
              </a:ext>
            </a:extLst>
          </p:cNvPr>
          <p:cNvCxnSpPr>
            <a:cxnSpLocks/>
            <a:stCxn id="7" idx="6"/>
          </p:cNvCxnSpPr>
          <p:nvPr/>
        </p:nvCxnSpPr>
        <p:spPr>
          <a:xfrm>
            <a:off x="6521115" y="4815763"/>
            <a:ext cx="2558716" cy="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מחבר חץ ישר 23">
            <a:extLst>
              <a:ext uri="{FF2B5EF4-FFF2-40B4-BE49-F238E27FC236}">
                <a16:creationId xmlns:a16="http://schemas.microsoft.com/office/drawing/2014/main" id="{A09EFB1D-5414-460E-9321-CEFCA0E0917D}"/>
              </a:ext>
            </a:extLst>
          </p:cNvPr>
          <p:cNvCxnSpPr>
            <a:cxnSpLocks/>
            <a:stCxn id="38" idx="7"/>
            <a:endCxn id="7" idx="2"/>
          </p:cNvCxnSpPr>
          <p:nvPr/>
        </p:nvCxnSpPr>
        <p:spPr>
          <a:xfrm flipV="1">
            <a:off x="4808674" y="4815763"/>
            <a:ext cx="862209" cy="1300594"/>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אליפסה 35">
                <a:extLst>
                  <a:ext uri="{FF2B5EF4-FFF2-40B4-BE49-F238E27FC236}">
                    <a16:creationId xmlns:a16="http://schemas.microsoft.com/office/drawing/2014/main" id="{8A90BCE8-CFBB-451B-BAA6-9A53FC4E8BF0}"/>
                  </a:ext>
                </a:extLst>
              </p:cNvPr>
              <p:cNvSpPr/>
              <p:nvPr/>
            </p:nvSpPr>
            <p:spPr>
              <a:xfrm>
                <a:off x="3609473" y="5004258"/>
                <a:ext cx="625642" cy="62564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dirty="0"/>
              </a:p>
            </p:txBody>
          </p:sp>
        </mc:Choice>
        <mc:Fallback xmlns="">
          <p:sp>
            <p:nvSpPr>
              <p:cNvPr id="36" name="אליפסה 35">
                <a:extLst>
                  <a:ext uri="{FF2B5EF4-FFF2-40B4-BE49-F238E27FC236}">
                    <a16:creationId xmlns:a16="http://schemas.microsoft.com/office/drawing/2014/main" id="{8A90BCE8-CFBB-451B-BAA6-9A53FC4E8BF0}"/>
                  </a:ext>
                </a:extLst>
              </p:cNvPr>
              <p:cNvSpPr>
                <a:spLocks noRot="1" noChangeAspect="1" noMove="1" noResize="1" noEditPoints="1" noAdjustHandles="1" noChangeArrowheads="1" noChangeShapeType="1" noTextEdit="1"/>
              </p:cNvSpPr>
              <p:nvPr/>
            </p:nvSpPr>
            <p:spPr>
              <a:xfrm>
                <a:off x="3609473" y="5004258"/>
                <a:ext cx="625642" cy="625642"/>
              </a:xfrm>
              <a:prstGeom prst="ellipse">
                <a:avLst/>
              </a:prstGeom>
              <a:blipFill>
                <a:blip r:embed="rId5"/>
                <a:stretch>
                  <a:fillRect/>
                </a:stretch>
              </a:blipFill>
              <a:ln>
                <a:noFill/>
              </a:ln>
              <a:effectLst>
                <a:outerShdw blurRad="76200" dir="13500000" sy="23000" kx="1200000" algn="br" rotWithShape="0">
                  <a:prstClr val="black">
                    <a:alpha val="20000"/>
                  </a:prstClr>
                </a:outerShdw>
                <a:softEdge rad="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אליפסה 37">
                <a:extLst>
                  <a:ext uri="{FF2B5EF4-FFF2-40B4-BE49-F238E27FC236}">
                    <a16:creationId xmlns:a16="http://schemas.microsoft.com/office/drawing/2014/main" id="{DDC91807-C560-4A79-A472-94C4200D55D9}"/>
                  </a:ext>
                </a:extLst>
              </p:cNvPr>
              <p:cNvSpPr/>
              <p:nvPr/>
            </p:nvSpPr>
            <p:spPr>
              <a:xfrm>
                <a:off x="4274655" y="6024734"/>
                <a:ext cx="625642" cy="625642"/>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0"/>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US" sz="2400" dirty="0"/>
              </a:p>
            </p:txBody>
          </p:sp>
        </mc:Choice>
        <mc:Fallback xmlns="">
          <p:sp>
            <p:nvSpPr>
              <p:cNvPr id="38" name="אליפסה 37">
                <a:extLst>
                  <a:ext uri="{FF2B5EF4-FFF2-40B4-BE49-F238E27FC236}">
                    <a16:creationId xmlns:a16="http://schemas.microsoft.com/office/drawing/2014/main" id="{DDC91807-C560-4A79-A472-94C4200D55D9}"/>
                  </a:ext>
                </a:extLst>
              </p:cNvPr>
              <p:cNvSpPr>
                <a:spLocks noRot="1" noChangeAspect="1" noMove="1" noResize="1" noEditPoints="1" noAdjustHandles="1" noChangeArrowheads="1" noChangeShapeType="1" noTextEdit="1"/>
              </p:cNvSpPr>
              <p:nvPr/>
            </p:nvSpPr>
            <p:spPr>
              <a:xfrm>
                <a:off x="4274655" y="6024734"/>
                <a:ext cx="625642" cy="625642"/>
              </a:xfrm>
              <a:prstGeom prst="ellipse">
                <a:avLst/>
              </a:prstGeom>
              <a:blipFill>
                <a:blip r:embed="rId6"/>
                <a:stretch>
                  <a:fillRect/>
                </a:stretch>
              </a:blipFill>
              <a:ln>
                <a:noFill/>
              </a:ln>
              <a:effectLst>
                <a:outerShdw blurRad="76200" dir="13500000" sy="23000" kx="1200000" algn="br" rotWithShape="0">
                  <a:prstClr val="black">
                    <a:alpha val="20000"/>
                  </a:prstClr>
                </a:outerShdw>
                <a:softEdge rad="0"/>
              </a:effectLst>
            </p:spPr>
            <p:txBody>
              <a:bodyPr/>
              <a:lstStyle/>
              <a:p>
                <a:r>
                  <a:rPr lang="en-US">
                    <a:noFill/>
                  </a:rPr>
                  <a:t> </a:t>
                </a:r>
              </a:p>
            </p:txBody>
          </p:sp>
        </mc:Fallback>
      </mc:AlternateContent>
      <p:sp>
        <p:nvSpPr>
          <p:cNvPr id="42" name="אליפסה 41">
            <a:extLst>
              <a:ext uri="{FF2B5EF4-FFF2-40B4-BE49-F238E27FC236}">
                <a16:creationId xmlns:a16="http://schemas.microsoft.com/office/drawing/2014/main" id="{1DBA05C3-AEC6-4588-B5AF-2567B057FB72}"/>
              </a:ext>
            </a:extLst>
          </p:cNvPr>
          <p:cNvSpPr/>
          <p:nvPr/>
        </p:nvSpPr>
        <p:spPr>
          <a:xfrm>
            <a:off x="7299157" y="4560092"/>
            <a:ext cx="501316" cy="501316"/>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48" name="מחבר: מרפקי 47">
            <a:extLst>
              <a:ext uri="{FF2B5EF4-FFF2-40B4-BE49-F238E27FC236}">
                <a16:creationId xmlns:a16="http://schemas.microsoft.com/office/drawing/2014/main" id="{7002E2E9-5C16-46CE-AF44-BF2853DB9F4F}"/>
              </a:ext>
            </a:extLst>
          </p:cNvPr>
          <p:cNvCxnSpPr>
            <a:cxnSpLocks/>
          </p:cNvCxnSpPr>
          <p:nvPr/>
        </p:nvCxnSpPr>
        <p:spPr>
          <a:xfrm flipV="1">
            <a:off x="7360819" y="4710737"/>
            <a:ext cx="377992" cy="200026"/>
          </a:xfrm>
          <a:prstGeom prst="bentConnector3">
            <a:avLst/>
          </a:prstGeom>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50" name="תיבת טקסט 49">
                <a:extLst>
                  <a:ext uri="{FF2B5EF4-FFF2-40B4-BE49-F238E27FC236}">
                    <a16:creationId xmlns:a16="http://schemas.microsoft.com/office/drawing/2014/main" id="{00F0B30B-3B22-4F4C-AE55-F876EE0D3D1E}"/>
                  </a:ext>
                </a:extLst>
              </p:cNvPr>
              <p:cNvSpPr txBox="1"/>
              <p:nvPr/>
            </p:nvSpPr>
            <p:spPr>
              <a:xfrm>
                <a:off x="4662672" y="4235220"/>
                <a:ext cx="2557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ctrlPr>
                        </m:sSubPr>
                        <m:e>
                          <m: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𝑤</m:t>
                          </m:r>
                        </m:e>
                        <m:sub>
                          <m: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1</m:t>
                          </m:r>
                        </m:sub>
                      </m:sSub>
                    </m:oMath>
                  </m:oMathPara>
                </a14:m>
                <a:endParaRPr lang="en-US"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ndParaRPr>
              </a:p>
            </p:txBody>
          </p:sp>
        </mc:Choice>
        <mc:Fallback xmlns="">
          <p:sp>
            <p:nvSpPr>
              <p:cNvPr id="50" name="תיבת טקסט 49">
                <a:extLst>
                  <a:ext uri="{FF2B5EF4-FFF2-40B4-BE49-F238E27FC236}">
                    <a16:creationId xmlns:a16="http://schemas.microsoft.com/office/drawing/2014/main" id="{00F0B30B-3B22-4F4C-AE55-F876EE0D3D1E}"/>
                  </a:ext>
                </a:extLst>
              </p:cNvPr>
              <p:cNvSpPr txBox="1">
                <a:spLocks noRot="1" noChangeAspect="1" noMove="1" noResize="1" noEditPoints="1" noAdjustHandles="1" noChangeArrowheads="1" noChangeShapeType="1" noTextEdit="1"/>
              </p:cNvSpPr>
              <p:nvPr/>
            </p:nvSpPr>
            <p:spPr>
              <a:xfrm>
                <a:off x="4662672" y="4235220"/>
                <a:ext cx="255735"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תיבת טקסט 51">
                <a:extLst>
                  <a:ext uri="{FF2B5EF4-FFF2-40B4-BE49-F238E27FC236}">
                    <a16:creationId xmlns:a16="http://schemas.microsoft.com/office/drawing/2014/main" id="{AA570FF3-F0EA-4990-82B0-2E8604C94F86}"/>
                  </a:ext>
                </a:extLst>
              </p:cNvPr>
              <p:cNvSpPr txBox="1"/>
              <p:nvPr/>
            </p:nvSpPr>
            <p:spPr>
              <a:xfrm>
                <a:off x="4662673" y="4810750"/>
                <a:ext cx="2557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ctrlPr>
                        </m:sSubPr>
                        <m:e>
                          <m: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𝑤</m:t>
                          </m:r>
                        </m:e>
                        <m:sub>
                          <m: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2</m:t>
                          </m:r>
                        </m:sub>
                      </m:sSub>
                    </m:oMath>
                  </m:oMathPara>
                </a14:m>
                <a:endParaRPr lang="en-US"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ndParaRPr>
              </a:p>
            </p:txBody>
          </p:sp>
        </mc:Choice>
        <mc:Fallback xmlns="">
          <p:sp>
            <p:nvSpPr>
              <p:cNvPr id="52" name="תיבת טקסט 51">
                <a:extLst>
                  <a:ext uri="{FF2B5EF4-FFF2-40B4-BE49-F238E27FC236}">
                    <a16:creationId xmlns:a16="http://schemas.microsoft.com/office/drawing/2014/main" id="{AA570FF3-F0EA-4990-82B0-2E8604C94F86}"/>
                  </a:ext>
                </a:extLst>
              </p:cNvPr>
              <p:cNvSpPr txBox="1">
                <a:spLocks noRot="1" noChangeAspect="1" noMove="1" noResize="1" noEditPoints="1" noAdjustHandles="1" noChangeArrowheads="1" noChangeShapeType="1" noTextEdit="1"/>
              </p:cNvSpPr>
              <p:nvPr/>
            </p:nvSpPr>
            <p:spPr>
              <a:xfrm>
                <a:off x="4662673" y="4810750"/>
                <a:ext cx="255734" cy="27699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תיבת טקסט 53">
                <a:extLst>
                  <a:ext uri="{FF2B5EF4-FFF2-40B4-BE49-F238E27FC236}">
                    <a16:creationId xmlns:a16="http://schemas.microsoft.com/office/drawing/2014/main" id="{0F9C6BC9-0B05-47F7-9011-9539F6CD0178}"/>
                  </a:ext>
                </a:extLst>
              </p:cNvPr>
              <p:cNvSpPr txBox="1"/>
              <p:nvPr/>
            </p:nvSpPr>
            <p:spPr>
              <a:xfrm>
                <a:off x="4495853" y="5629900"/>
                <a:ext cx="625642"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𝑏𝑖𝑎𝑠</m:t>
                      </m:r>
                    </m:oMath>
                  </m:oMathPara>
                </a14:m>
                <a:endParaRPr lang="en-US" sz="16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ndParaRPr>
              </a:p>
            </p:txBody>
          </p:sp>
        </mc:Choice>
        <mc:Fallback xmlns="">
          <p:sp>
            <p:nvSpPr>
              <p:cNvPr id="54" name="תיבת טקסט 53">
                <a:extLst>
                  <a:ext uri="{FF2B5EF4-FFF2-40B4-BE49-F238E27FC236}">
                    <a16:creationId xmlns:a16="http://schemas.microsoft.com/office/drawing/2014/main" id="{0F9C6BC9-0B05-47F7-9011-9539F6CD0178}"/>
                  </a:ext>
                </a:extLst>
              </p:cNvPr>
              <p:cNvSpPr txBox="1">
                <a:spLocks noRot="1" noChangeAspect="1" noMove="1" noResize="1" noEditPoints="1" noAdjustHandles="1" noChangeArrowheads="1" noChangeShapeType="1" noTextEdit="1"/>
              </p:cNvSpPr>
              <p:nvPr/>
            </p:nvSpPr>
            <p:spPr>
              <a:xfrm>
                <a:off x="4495853" y="5629900"/>
                <a:ext cx="625642" cy="246221"/>
              </a:xfrm>
              <a:prstGeom prst="rect">
                <a:avLst/>
              </a:prstGeom>
              <a:blipFill>
                <a:blip r:embed="rId9"/>
                <a:stretch>
                  <a:fillRect/>
                </a:stretch>
              </a:blipFill>
            </p:spPr>
            <p:txBody>
              <a:bodyPr/>
              <a:lstStyle/>
              <a:p>
                <a:r>
                  <a:rPr lang="en-US">
                    <a:noFill/>
                  </a:rPr>
                  <a:t> </a:t>
                </a:r>
              </a:p>
            </p:txBody>
          </p:sp>
        </mc:Fallback>
      </mc:AlternateContent>
      <p:pic>
        <p:nvPicPr>
          <p:cNvPr id="59" name="תמונה 58">
            <a:extLst>
              <a:ext uri="{FF2B5EF4-FFF2-40B4-BE49-F238E27FC236}">
                <a16:creationId xmlns:a16="http://schemas.microsoft.com/office/drawing/2014/main" id="{2C4C1A20-C3DD-4D2D-8098-6254F831FFCC}"/>
              </a:ext>
            </a:extLst>
          </p:cNvPr>
          <p:cNvPicPr>
            <a:picLocks noChangeAspect="1"/>
          </p:cNvPicPr>
          <p:nvPr/>
        </p:nvPicPr>
        <p:blipFill rotWithShape="1">
          <a:blip r:embed="rId10"/>
          <a:srcRect t="4383" r="-1" b="6720"/>
          <a:stretch/>
        </p:blipFill>
        <p:spPr>
          <a:xfrm>
            <a:off x="2819118" y="173634"/>
            <a:ext cx="6553763" cy="3073227"/>
          </a:xfrm>
          <a:custGeom>
            <a:avLst/>
            <a:gdLst/>
            <a:ahLst/>
            <a:cxnLst/>
            <a:rect l="l" t="t" r="r" b="b"/>
            <a:pathLst>
              <a:path w="12191694" h="5716988">
                <a:moveTo>
                  <a:pt x="0" y="0"/>
                </a:moveTo>
                <a:lnTo>
                  <a:pt x="12191694" y="0"/>
                </a:lnTo>
                <a:lnTo>
                  <a:pt x="12191694" y="238046"/>
                </a:lnTo>
                <a:lnTo>
                  <a:pt x="12191694" y="493101"/>
                </a:lnTo>
                <a:lnTo>
                  <a:pt x="12191694" y="705998"/>
                </a:lnTo>
                <a:lnTo>
                  <a:pt x="12191694" y="737843"/>
                </a:lnTo>
                <a:lnTo>
                  <a:pt x="12191694" y="1378272"/>
                </a:lnTo>
                <a:lnTo>
                  <a:pt x="12191694" y="1387220"/>
                </a:lnTo>
                <a:lnTo>
                  <a:pt x="12191694" y="1479151"/>
                </a:lnTo>
                <a:lnTo>
                  <a:pt x="12191694" y="2573423"/>
                </a:lnTo>
                <a:lnTo>
                  <a:pt x="12191694" y="4527530"/>
                </a:lnTo>
                <a:lnTo>
                  <a:pt x="12165034" y="4543744"/>
                </a:lnTo>
                <a:cubicBezTo>
                  <a:pt x="10850144" y="5296517"/>
                  <a:pt x="8470558" y="5716988"/>
                  <a:pt x="5753357" y="5716988"/>
                </a:cubicBezTo>
                <a:cubicBezTo>
                  <a:pt x="3357905" y="5716988"/>
                  <a:pt x="2231342" y="5036357"/>
                  <a:pt x="858976" y="4343341"/>
                </a:cubicBezTo>
                <a:cubicBezTo>
                  <a:pt x="609057" y="4217140"/>
                  <a:pt x="364243" y="4092093"/>
                  <a:pt x="137598" y="3964708"/>
                </a:cubicBezTo>
                <a:lnTo>
                  <a:pt x="0" y="3882805"/>
                </a:lnTo>
                <a:lnTo>
                  <a:pt x="0" y="2573423"/>
                </a:lnTo>
                <a:lnTo>
                  <a:pt x="0" y="1387220"/>
                </a:lnTo>
                <a:lnTo>
                  <a:pt x="0" y="1378272"/>
                </a:lnTo>
                <a:lnTo>
                  <a:pt x="0" y="1253139"/>
                </a:lnTo>
                <a:lnTo>
                  <a:pt x="0" y="737843"/>
                </a:lnTo>
                <a:lnTo>
                  <a:pt x="0" y="705998"/>
                </a:lnTo>
                <a:lnTo>
                  <a:pt x="0" y="493101"/>
                </a:lnTo>
                <a:lnTo>
                  <a:pt x="0" y="238046"/>
                </a:lnTo>
                <a:close/>
              </a:path>
            </a:pathLst>
          </a:custGeom>
          <a:effectLst>
            <a:softEdge rad="469900"/>
          </a:effectLst>
        </p:spPr>
      </p:pic>
      <p:pic>
        <p:nvPicPr>
          <p:cNvPr id="4" name="תמונה 3">
            <a:extLst>
              <a:ext uri="{FF2B5EF4-FFF2-40B4-BE49-F238E27FC236}">
                <a16:creationId xmlns:a16="http://schemas.microsoft.com/office/drawing/2014/main" id="{FDE90D3D-997B-4FCC-B74E-A5753C9FC81A}"/>
              </a:ext>
            </a:extLst>
          </p:cNvPr>
          <p:cNvPicPr>
            <a:picLocks noChangeAspect="1"/>
          </p:cNvPicPr>
          <p:nvPr/>
        </p:nvPicPr>
        <p:blipFill>
          <a:blip r:embed="rId11">
            <a:alphaModFix/>
          </a:blip>
          <a:stretch>
            <a:fillRect/>
          </a:stretch>
        </p:blipFill>
        <p:spPr>
          <a:xfrm>
            <a:off x="462554" y="127718"/>
            <a:ext cx="11266889" cy="3680784"/>
          </a:xfrm>
          <a:prstGeom prst="rect">
            <a:avLst/>
          </a:prstGeom>
          <a:effectLst>
            <a:softEdge rad="76200"/>
          </a:effectLst>
        </p:spPr>
      </p:pic>
    </p:spTree>
    <p:custDataLst>
      <p:tags r:id="rId1"/>
    </p:custDataLst>
    <p:extLst>
      <p:ext uri="{BB962C8B-B14F-4D97-AF65-F5344CB8AC3E}">
        <p14:creationId xmlns:p14="http://schemas.microsoft.com/office/powerpoint/2010/main" val="2138659638"/>
      </p:ext>
    </p:extLst>
  </p:cSld>
  <p:clrMapOvr>
    <a:masterClrMapping/>
  </p:clrMapOvr>
  <mc:AlternateContent xmlns:mc="http://schemas.openxmlformats.org/markup-compatibility/2006">
    <mc:Choice xmlns:p14="http://schemas.microsoft.com/office/powerpoint/2010/main" Requires="p14">
      <p:transition spd="slow" p14:dur="2000" advTm="46458"/>
    </mc:Choice>
    <mc:Fallback>
      <p:transition spd="slow" advTm="4645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80">
                                          <p:stCondLst>
                                            <p:cond delay="0"/>
                                          </p:stCondLst>
                                        </p:cTn>
                                        <p:tgtEl>
                                          <p:spTgt spid="3"/>
                                        </p:tgtEl>
                                      </p:cBhvr>
                                    </p:animEffect>
                                    <p:anim calcmode="lin" valueType="num">
                                      <p:cBhvr>
                                        <p:cTn id="12"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7" dur="26">
                                          <p:stCondLst>
                                            <p:cond delay="650"/>
                                          </p:stCondLst>
                                        </p:cTn>
                                        <p:tgtEl>
                                          <p:spTgt spid="3"/>
                                        </p:tgtEl>
                                      </p:cBhvr>
                                      <p:to x="100000" y="60000"/>
                                    </p:animScale>
                                    <p:animScale>
                                      <p:cBhvr>
                                        <p:cTn id="18" dur="166" decel="50000">
                                          <p:stCondLst>
                                            <p:cond delay="676"/>
                                          </p:stCondLst>
                                        </p:cTn>
                                        <p:tgtEl>
                                          <p:spTgt spid="3"/>
                                        </p:tgtEl>
                                      </p:cBhvr>
                                      <p:to x="100000" y="100000"/>
                                    </p:animScale>
                                    <p:animScale>
                                      <p:cBhvr>
                                        <p:cTn id="19" dur="26">
                                          <p:stCondLst>
                                            <p:cond delay="1312"/>
                                          </p:stCondLst>
                                        </p:cTn>
                                        <p:tgtEl>
                                          <p:spTgt spid="3"/>
                                        </p:tgtEl>
                                      </p:cBhvr>
                                      <p:to x="100000" y="80000"/>
                                    </p:animScale>
                                    <p:animScale>
                                      <p:cBhvr>
                                        <p:cTn id="20" dur="166" decel="50000">
                                          <p:stCondLst>
                                            <p:cond delay="1338"/>
                                          </p:stCondLst>
                                        </p:cTn>
                                        <p:tgtEl>
                                          <p:spTgt spid="3"/>
                                        </p:tgtEl>
                                      </p:cBhvr>
                                      <p:to x="100000" y="100000"/>
                                    </p:animScale>
                                    <p:animScale>
                                      <p:cBhvr>
                                        <p:cTn id="21" dur="26">
                                          <p:stCondLst>
                                            <p:cond delay="1642"/>
                                          </p:stCondLst>
                                        </p:cTn>
                                        <p:tgtEl>
                                          <p:spTgt spid="3"/>
                                        </p:tgtEl>
                                      </p:cBhvr>
                                      <p:to x="100000" y="90000"/>
                                    </p:animScale>
                                    <p:animScale>
                                      <p:cBhvr>
                                        <p:cTn id="22" dur="166" decel="50000">
                                          <p:stCondLst>
                                            <p:cond delay="1668"/>
                                          </p:stCondLst>
                                        </p:cTn>
                                        <p:tgtEl>
                                          <p:spTgt spid="3"/>
                                        </p:tgtEl>
                                      </p:cBhvr>
                                      <p:to x="100000" y="100000"/>
                                    </p:animScale>
                                    <p:animScale>
                                      <p:cBhvr>
                                        <p:cTn id="23" dur="26">
                                          <p:stCondLst>
                                            <p:cond delay="1808"/>
                                          </p:stCondLst>
                                        </p:cTn>
                                        <p:tgtEl>
                                          <p:spTgt spid="3"/>
                                        </p:tgtEl>
                                      </p:cBhvr>
                                      <p:to x="100000" y="95000"/>
                                    </p:animScale>
                                    <p:animScale>
                                      <p:cBhvr>
                                        <p:cTn id="24" dur="166" decel="50000">
                                          <p:stCondLst>
                                            <p:cond delay="1834"/>
                                          </p:stCondLst>
                                        </p:cTn>
                                        <p:tgtEl>
                                          <p:spTgt spid="3"/>
                                        </p:tgtEl>
                                      </p:cBhvr>
                                      <p:to x="100000" y="100000"/>
                                    </p:animScale>
                                  </p:childTnLst>
                                </p:cTn>
                              </p:par>
                              <p:par>
                                <p:cTn id="25" presetID="26"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wipe(down)">
                                      <p:cBhvr>
                                        <p:cTn id="27" dur="580">
                                          <p:stCondLst>
                                            <p:cond delay="0"/>
                                          </p:stCondLst>
                                        </p:cTn>
                                        <p:tgtEl>
                                          <p:spTgt spid="36"/>
                                        </p:tgtEl>
                                      </p:cBhvr>
                                    </p:animEffect>
                                    <p:anim calcmode="lin" valueType="num">
                                      <p:cBhvr>
                                        <p:cTn id="28"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33" dur="26">
                                          <p:stCondLst>
                                            <p:cond delay="650"/>
                                          </p:stCondLst>
                                        </p:cTn>
                                        <p:tgtEl>
                                          <p:spTgt spid="36"/>
                                        </p:tgtEl>
                                      </p:cBhvr>
                                      <p:to x="100000" y="60000"/>
                                    </p:animScale>
                                    <p:animScale>
                                      <p:cBhvr>
                                        <p:cTn id="34" dur="166" decel="50000">
                                          <p:stCondLst>
                                            <p:cond delay="676"/>
                                          </p:stCondLst>
                                        </p:cTn>
                                        <p:tgtEl>
                                          <p:spTgt spid="36"/>
                                        </p:tgtEl>
                                      </p:cBhvr>
                                      <p:to x="100000" y="100000"/>
                                    </p:animScale>
                                    <p:animScale>
                                      <p:cBhvr>
                                        <p:cTn id="35" dur="26">
                                          <p:stCondLst>
                                            <p:cond delay="1312"/>
                                          </p:stCondLst>
                                        </p:cTn>
                                        <p:tgtEl>
                                          <p:spTgt spid="36"/>
                                        </p:tgtEl>
                                      </p:cBhvr>
                                      <p:to x="100000" y="80000"/>
                                    </p:animScale>
                                    <p:animScale>
                                      <p:cBhvr>
                                        <p:cTn id="36" dur="166" decel="50000">
                                          <p:stCondLst>
                                            <p:cond delay="1338"/>
                                          </p:stCondLst>
                                        </p:cTn>
                                        <p:tgtEl>
                                          <p:spTgt spid="36"/>
                                        </p:tgtEl>
                                      </p:cBhvr>
                                      <p:to x="100000" y="100000"/>
                                    </p:animScale>
                                    <p:animScale>
                                      <p:cBhvr>
                                        <p:cTn id="37" dur="26">
                                          <p:stCondLst>
                                            <p:cond delay="1642"/>
                                          </p:stCondLst>
                                        </p:cTn>
                                        <p:tgtEl>
                                          <p:spTgt spid="36"/>
                                        </p:tgtEl>
                                      </p:cBhvr>
                                      <p:to x="100000" y="90000"/>
                                    </p:animScale>
                                    <p:animScale>
                                      <p:cBhvr>
                                        <p:cTn id="38" dur="166" decel="50000">
                                          <p:stCondLst>
                                            <p:cond delay="1668"/>
                                          </p:stCondLst>
                                        </p:cTn>
                                        <p:tgtEl>
                                          <p:spTgt spid="36"/>
                                        </p:tgtEl>
                                      </p:cBhvr>
                                      <p:to x="100000" y="100000"/>
                                    </p:animScale>
                                    <p:animScale>
                                      <p:cBhvr>
                                        <p:cTn id="39" dur="26">
                                          <p:stCondLst>
                                            <p:cond delay="1808"/>
                                          </p:stCondLst>
                                        </p:cTn>
                                        <p:tgtEl>
                                          <p:spTgt spid="36"/>
                                        </p:tgtEl>
                                      </p:cBhvr>
                                      <p:to x="100000" y="95000"/>
                                    </p:animScale>
                                    <p:animScale>
                                      <p:cBhvr>
                                        <p:cTn id="40" dur="166" decel="50000">
                                          <p:stCondLst>
                                            <p:cond delay="1834"/>
                                          </p:stCondLst>
                                        </p:cTn>
                                        <p:tgtEl>
                                          <p:spTgt spid="36"/>
                                        </p:tgtEl>
                                      </p:cBhvr>
                                      <p:to x="100000" y="100000"/>
                                    </p:animScale>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500"/>
                                        <p:tgtEl>
                                          <p:spTgt spid="7"/>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fade">
                                      <p:cBhvr>
                                        <p:cTn id="50" dur="500"/>
                                        <p:tgtEl>
                                          <p:spTgt spid="9"/>
                                        </p:tgtEl>
                                      </p:cBhvr>
                                    </p:animEffect>
                                  </p:childTnLst>
                                </p:cTn>
                              </p:par>
                              <p:par>
                                <p:cTn id="51" presetID="10"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fade">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4" fill="hold" nodeType="clickEffect">
                                  <p:stCondLst>
                                    <p:cond delay="0"/>
                                  </p:stCondLst>
                                  <p:childTnLst>
                                    <p:set>
                                      <p:cBhvr>
                                        <p:cTn id="62" dur="1" fill="hold">
                                          <p:stCondLst>
                                            <p:cond delay="0"/>
                                          </p:stCondLst>
                                        </p:cTn>
                                        <p:tgtEl>
                                          <p:spTgt spid="4"/>
                                        </p:tgtEl>
                                        <p:attrNameLst>
                                          <p:attrName>style.visibility</p:attrName>
                                        </p:attrNameLst>
                                      </p:cBhvr>
                                      <p:to>
                                        <p:strVal val="visible"/>
                                      </p:to>
                                    </p:set>
                                    <p:animEffect transition="in" filter="wipe(down)">
                                      <p:cBhvr>
                                        <p:cTn id="63" dur="500"/>
                                        <p:tgtEl>
                                          <p:spTgt spid="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50"/>
                                        </p:tgtEl>
                                        <p:attrNameLst>
                                          <p:attrName>style.visibility</p:attrName>
                                        </p:attrNameLst>
                                      </p:cBhvr>
                                      <p:to>
                                        <p:strVal val="visible"/>
                                      </p:to>
                                    </p:set>
                                    <p:animEffect transition="in" filter="fade">
                                      <p:cBhvr>
                                        <p:cTn id="68" dur="500"/>
                                        <p:tgtEl>
                                          <p:spTgt spid="50"/>
                                        </p:tgtEl>
                                      </p:cBhvr>
                                    </p:animEffect>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1000"/>
                                        <p:tgtEl>
                                          <p:spTgt spid="52"/>
                                        </p:tgtEl>
                                      </p:cBhvr>
                                    </p:animEffect>
                                    <p:anim calcmode="lin" valueType="num">
                                      <p:cBhvr>
                                        <p:cTn id="74" dur="1000" fill="hold"/>
                                        <p:tgtEl>
                                          <p:spTgt spid="52"/>
                                        </p:tgtEl>
                                        <p:attrNameLst>
                                          <p:attrName>ppt_x</p:attrName>
                                        </p:attrNameLst>
                                      </p:cBhvr>
                                      <p:tavLst>
                                        <p:tav tm="0">
                                          <p:val>
                                            <p:strVal val="#ppt_x"/>
                                          </p:val>
                                        </p:tav>
                                        <p:tav tm="100000">
                                          <p:val>
                                            <p:strVal val="#ppt_x"/>
                                          </p:val>
                                        </p:tav>
                                      </p:tavLst>
                                    </p:anim>
                                    <p:anim calcmode="lin" valueType="num">
                                      <p:cBhvr>
                                        <p:cTn id="75"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6" presetClass="entr" presetSubtype="0" fill="hold" grpId="0" nodeType="click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wipe(down)">
                                      <p:cBhvr>
                                        <p:cTn id="80" dur="580">
                                          <p:stCondLst>
                                            <p:cond delay="0"/>
                                          </p:stCondLst>
                                        </p:cTn>
                                        <p:tgtEl>
                                          <p:spTgt spid="38"/>
                                        </p:tgtEl>
                                      </p:cBhvr>
                                    </p:animEffect>
                                    <p:anim calcmode="lin" valueType="num">
                                      <p:cBhvr>
                                        <p:cTn id="81"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82"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83"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84"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85"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86" dur="26">
                                          <p:stCondLst>
                                            <p:cond delay="650"/>
                                          </p:stCondLst>
                                        </p:cTn>
                                        <p:tgtEl>
                                          <p:spTgt spid="38"/>
                                        </p:tgtEl>
                                      </p:cBhvr>
                                      <p:to x="100000" y="60000"/>
                                    </p:animScale>
                                    <p:animScale>
                                      <p:cBhvr>
                                        <p:cTn id="87" dur="166" decel="50000">
                                          <p:stCondLst>
                                            <p:cond delay="676"/>
                                          </p:stCondLst>
                                        </p:cTn>
                                        <p:tgtEl>
                                          <p:spTgt spid="38"/>
                                        </p:tgtEl>
                                      </p:cBhvr>
                                      <p:to x="100000" y="100000"/>
                                    </p:animScale>
                                    <p:animScale>
                                      <p:cBhvr>
                                        <p:cTn id="88" dur="26">
                                          <p:stCondLst>
                                            <p:cond delay="1312"/>
                                          </p:stCondLst>
                                        </p:cTn>
                                        <p:tgtEl>
                                          <p:spTgt spid="38"/>
                                        </p:tgtEl>
                                      </p:cBhvr>
                                      <p:to x="100000" y="80000"/>
                                    </p:animScale>
                                    <p:animScale>
                                      <p:cBhvr>
                                        <p:cTn id="89" dur="166" decel="50000">
                                          <p:stCondLst>
                                            <p:cond delay="1338"/>
                                          </p:stCondLst>
                                        </p:cTn>
                                        <p:tgtEl>
                                          <p:spTgt spid="38"/>
                                        </p:tgtEl>
                                      </p:cBhvr>
                                      <p:to x="100000" y="100000"/>
                                    </p:animScale>
                                    <p:animScale>
                                      <p:cBhvr>
                                        <p:cTn id="90" dur="26">
                                          <p:stCondLst>
                                            <p:cond delay="1642"/>
                                          </p:stCondLst>
                                        </p:cTn>
                                        <p:tgtEl>
                                          <p:spTgt spid="38"/>
                                        </p:tgtEl>
                                      </p:cBhvr>
                                      <p:to x="100000" y="90000"/>
                                    </p:animScale>
                                    <p:animScale>
                                      <p:cBhvr>
                                        <p:cTn id="91" dur="166" decel="50000">
                                          <p:stCondLst>
                                            <p:cond delay="1668"/>
                                          </p:stCondLst>
                                        </p:cTn>
                                        <p:tgtEl>
                                          <p:spTgt spid="38"/>
                                        </p:tgtEl>
                                      </p:cBhvr>
                                      <p:to x="100000" y="100000"/>
                                    </p:animScale>
                                    <p:animScale>
                                      <p:cBhvr>
                                        <p:cTn id="92" dur="26">
                                          <p:stCondLst>
                                            <p:cond delay="1808"/>
                                          </p:stCondLst>
                                        </p:cTn>
                                        <p:tgtEl>
                                          <p:spTgt spid="38"/>
                                        </p:tgtEl>
                                      </p:cBhvr>
                                      <p:to x="100000" y="95000"/>
                                    </p:animScale>
                                    <p:animScale>
                                      <p:cBhvr>
                                        <p:cTn id="93" dur="166" decel="50000">
                                          <p:stCondLst>
                                            <p:cond delay="1834"/>
                                          </p:stCondLst>
                                        </p:cTn>
                                        <p:tgtEl>
                                          <p:spTgt spid="38"/>
                                        </p:tgtEl>
                                      </p:cBhvr>
                                      <p:to x="100000" y="100000"/>
                                    </p:animScale>
                                  </p:childTnLst>
                                </p:cTn>
                              </p:par>
                            </p:childTnLst>
                          </p:cTn>
                        </p:par>
                      </p:childTnLst>
                    </p:cTn>
                  </p:par>
                  <p:par>
                    <p:cTn id="94" fill="hold">
                      <p:stCondLst>
                        <p:cond delay="indefinite"/>
                      </p:stCondLst>
                      <p:childTnLst>
                        <p:par>
                          <p:cTn id="95" fill="hold">
                            <p:stCondLst>
                              <p:cond delay="0"/>
                            </p:stCondLst>
                            <p:childTnLst>
                              <p:par>
                                <p:cTn id="96" presetID="16" presetClass="entr" presetSubtype="21" fill="hold" nodeType="click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barn(inVertical)">
                                      <p:cBhvr>
                                        <p:cTn id="98" dur="500"/>
                                        <p:tgtEl>
                                          <p:spTgt spid="24"/>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entr" presetSubtype="0" fill="hold" grpId="0" nodeType="clickEffect">
                                  <p:stCondLst>
                                    <p:cond delay="0"/>
                                  </p:stCondLst>
                                  <p:childTnLst>
                                    <p:set>
                                      <p:cBhvr>
                                        <p:cTn id="102" dur="1" fill="hold">
                                          <p:stCondLst>
                                            <p:cond delay="0"/>
                                          </p:stCondLst>
                                        </p:cTn>
                                        <p:tgtEl>
                                          <p:spTgt spid="54"/>
                                        </p:tgtEl>
                                        <p:attrNameLst>
                                          <p:attrName>style.visibility</p:attrName>
                                        </p:attrNameLst>
                                      </p:cBhvr>
                                      <p:to>
                                        <p:strVal val="visible"/>
                                      </p:to>
                                    </p:set>
                                    <p:animEffect transition="in" filter="fade">
                                      <p:cBhvr>
                                        <p:cTn id="103" dur="1000"/>
                                        <p:tgtEl>
                                          <p:spTgt spid="54"/>
                                        </p:tgtEl>
                                      </p:cBhvr>
                                    </p:animEffect>
                                    <p:anim calcmode="lin" valueType="num">
                                      <p:cBhvr>
                                        <p:cTn id="104" dur="1000" fill="hold"/>
                                        <p:tgtEl>
                                          <p:spTgt spid="54"/>
                                        </p:tgtEl>
                                        <p:attrNameLst>
                                          <p:attrName>ppt_x</p:attrName>
                                        </p:attrNameLst>
                                      </p:cBhvr>
                                      <p:tavLst>
                                        <p:tav tm="0">
                                          <p:val>
                                            <p:strVal val="#ppt_x"/>
                                          </p:val>
                                        </p:tav>
                                        <p:tav tm="100000">
                                          <p:val>
                                            <p:strVal val="#ppt_x"/>
                                          </p:val>
                                        </p:tav>
                                      </p:tavLst>
                                    </p:anim>
                                    <p:anim calcmode="lin" valueType="num">
                                      <p:cBhvr>
                                        <p:cTn id="105" dur="1000" fill="hold"/>
                                        <p:tgtEl>
                                          <p:spTgt spid="54"/>
                                        </p:tgtEl>
                                        <p:attrNameLst>
                                          <p:attrName>ppt_y</p:attrName>
                                        </p:attrNameLst>
                                      </p:cBhvr>
                                      <p:tavLst>
                                        <p:tav tm="0">
                                          <p:val>
                                            <p:strVal val="#ppt_y+.1"/>
                                          </p:val>
                                        </p:tav>
                                        <p:tav tm="100000">
                                          <p:val>
                                            <p:strVal val="#ppt_y"/>
                                          </p:val>
                                        </p:tav>
                                      </p:tavLst>
                                    </p:anim>
                                  </p:childTnLst>
                                </p:cTn>
                              </p:par>
                            </p:childTnLst>
                          </p:cTn>
                        </p:par>
                      </p:childTnLst>
                    </p:cTn>
                  </p:par>
                  <p:par>
                    <p:cTn id="106" fill="hold">
                      <p:stCondLst>
                        <p:cond delay="indefinite"/>
                      </p:stCondLst>
                      <p:childTnLst>
                        <p:par>
                          <p:cTn id="107" fill="hold">
                            <p:stCondLst>
                              <p:cond delay="0"/>
                            </p:stCondLst>
                            <p:childTnLst>
                              <p:par>
                                <p:cTn id="108" presetID="42" presetClass="entr" presetSubtype="0" fill="hold" grpId="0" nodeType="clickEffect">
                                  <p:stCondLst>
                                    <p:cond delay="0"/>
                                  </p:stCondLst>
                                  <p:childTnLst>
                                    <p:set>
                                      <p:cBhvr>
                                        <p:cTn id="109" dur="1" fill="hold">
                                          <p:stCondLst>
                                            <p:cond delay="0"/>
                                          </p:stCondLst>
                                        </p:cTn>
                                        <p:tgtEl>
                                          <p:spTgt spid="42"/>
                                        </p:tgtEl>
                                        <p:attrNameLst>
                                          <p:attrName>style.visibility</p:attrName>
                                        </p:attrNameLst>
                                      </p:cBhvr>
                                      <p:to>
                                        <p:strVal val="visible"/>
                                      </p:to>
                                    </p:set>
                                    <p:animEffect transition="in" filter="fade">
                                      <p:cBhvr>
                                        <p:cTn id="110" dur="1000"/>
                                        <p:tgtEl>
                                          <p:spTgt spid="42"/>
                                        </p:tgtEl>
                                      </p:cBhvr>
                                    </p:animEffect>
                                    <p:anim calcmode="lin" valueType="num">
                                      <p:cBhvr>
                                        <p:cTn id="111" dur="1000" fill="hold"/>
                                        <p:tgtEl>
                                          <p:spTgt spid="42"/>
                                        </p:tgtEl>
                                        <p:attrNameLst>
                                          <p:attrName>ppt_x</p:attrName>
                                        </p:attrNameLst>
                                      </p:cBhvr>
                                      <p:tavLst>
                                        <p:tav tm="0">
                                          <p:val>
                                            <p:strVal val="#ppt_x"/>
                                          </p:val>
                                        </p:tav>
                                        <p:tav tm="100000">
                                          <p:val>
                                            <p:strVal val="#ppt_x"/>
                                          </p:val>
                                        </p:tav>
                                      </p:tavLst>
                                    </p:anim>
                                    <p:anim calcmode="lin" valueType="num">
                                      <p:cBhvr>
                                        <p:cTn id="112"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48"/>
                                        </p:tgtEl>
                                        <p:attrNameLst>
                                          <p:attrName>style.visibility</p:attrName>
                                        </p:attrNameLst>
                                      </p:cBhvr>
                                      <p:to>
                                        <p:strVal val="visible"/>
                                      </p:to>
                                    </p:set>
                                    <p:animEffect transition="in" filter="wipe(down)">
                                      <p:cBhvr>
                                        <p:cTn id="11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36" grpId="0" animBg="1"/>
      <p:bldP spid="38" grpId="0" animBg="1"/>
      <p:bldP spid="42" grpId="0" animBg="1"/>
      <p:bldP spid="50" grpId="0"/>
      <p:bldP spid="52" grpId="0"/>
      <p:bldP spid="5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אליפסה 1">
                <a:extLst>
                  <a:ext uri="{FF2B5EF4-FFF2-40B4-BE49-F238E27FC236}">
                    <a16:creationId xmlns:a16="http://schemas.microsoft.com/office/drawing/2014/main" id="{D17FCF23-B5CC-442D-84FF-55F62276B3F9}"/>
                  </a:ext>
                </a:extLst>
              </p:cNvPr>
              <p:cNvSpPr/>
              <p:nvPr/>
            </p:nvSpPr>
            <p:spPr>
              <a:xfrm>
                <a:off x="638295" y="502713"/>
                <a:ext cx="625642" cy="62564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oMath>
                  </m:oMathPara>
                </a14:m>
                <a:endParaRPr lang="en-US" sz="2400" dirty="0"/>
              </a:p>
            </p:txBody>
          </p:sp>
        </mc:Choice>
        <mc:Fallback xmlns="">
          <p:sp>
            <p:nvSpPr>
              <p:cNvPr id="2" name="אליפסה 1">
                <a:extLst>
                  <a:ext uri="{FF2B5EF4-FFF2-40B4-BE49-F238E27FC236}">
                    <a16:creationId xmlns:a16="http://schemas.microsoft.com/office/drawing/2014/main" id="{D17FCF23-B5CC-442D-84FF-55F62276B3F9}"/>
                  </a:ext>
                </a:extLst>
              </p:cNvPr>
              <p:cNvSpPr>
                <a:spLocks noRot="1" noChangeAspect="1" noMove="1" noResize="1" noEditPoints="1" noAdjustHandles="1" noChangeArrowheads="1" noChangeShapeType="1" noTextEdit="1"/>
              </p:cNvSpPr>
              <p:nvPr/>
            </p:nvSpPr>
            <p:spPr>
              <a:xfrm>
                <a:off x="638295" y="502713"/>
                <a:ext cx="625642" cy="625642"/>
              </a:xfrm>
              <a:prstGeom prst="ellipse">
                <a:avLst/>
              </a:prstGeom>
              <a:blipFill>
                <a:blip r:embed="rId3"/>
                <a:stretch>
                  <a:fillRect/>
                </a:stretch>
              </a:blipFill>
              <a:ln>
                <a:noFill/>
              </a:ln>
              <a:effectLst>
                <a:outerShdw blurRad="76200" dir="13500000" sy="23000" kx="1200000" algn="br" rotWithShape="0">
                  <a:prstClr val="black">
                    <a:alpha val="20000"/>
                  </a:prstClr>
                </a:outerShdw>
                <a:softEdge rad="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אליפסה 2">
                <a:extLst>
                  <a:ext uri="{FF2B5EF4-FFF2-40B4-BE49-F238E27FC236}">
                    <a16:creationId xmlns:a16="http://schemas.microsoft.com/office/drawing/2014/main" id="{3FCB0DFD-9113-4535-809D-2EE45E617370}"/>
                  </a:ext>
                </a:extLst>
              </p:cNvPr>
              <p:cNvSpPr/>
              <p:nvPr/>
            </p:nvSpPr>
            <p:spPr>
              <a:xfrm>
                <a:off x="2699705" y="863660"/>
                <a:ext cx="850232" cy="850232"/>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right"/>
                    </m:oMathParaPr>
                    <m:oMath xmlns:m="http://schemas.openxmlformats.org/officeDocument/2006/math">
                      <m:r>
                        <a:rPr lang="en-US" sz="4400" i="1" smtClean="0">
                          <a:latin typeface="Cambria Math" panose="02040503050406030204" pitchFamily="18" charset="0"/>
                        </a:rPr>
                        <m:t>𝛴</m:t>
                      </m:r>
                    </m:oMath>
                  </m:oMathPara>
                </a14:m>
                <a:endParaRPr lang="en-US" sz="4400" dirty="0"/>
              </a:p>
            </p:txBody>
          </p:sp>
        </mc:Choice>
        <mc:Fallback xmlns="">
          <p:sp>
            <p:nvSpPr>
              <p:cNvPr id="3" name="אליפסה 2">
                <a:extLst>
                  <a:ext uri="{FF2B5EF4-FFF2-40B4-BE49-F238E27FC236}">
                    <a16:creationId xmlns:a16="http://schemas.microsoft.com/office/drawing/2014/main" id="{3FCB0DFD-9113-4535-809D-2EE45E617370}"/>
                  </a:ext>
                </a:extLst>
              </p:cNvPr>
              <p:cNvSpPr>
                <a:spLocks noRot="1" noChangeAspect="1" noMove="1" noResize="1" noEditPoints="1" noAdjustHandles="1" noChangeArrowheads="1" noChangeShapeType="1" noTextEdit="1"/>
              </p:cNvSpPr>
              <p:nvPr/>
            </p:nvSpPr>
            <p:spPr>
              <a:xfrm>
                <a:off x="2699705" y="863660"/>
                <a:ext cx="850232" cy="850232"/>
              </a:xfrm>
              <a:prstGeom prst="ellipse">
                <a:avLst/>
              </a:prstGeom>
              <a:blipFill>
                <a:blip r:embed="rId4"/>
                <a:stretch>
                  <a:fillRect/>
                </a:stretch>
              </a:blipFill>
              <a:ln>
                <a:noFill/>
              </a:ln>
              <a:effectLst>
                <a:outerShdw blurRad="76200" dir="13500000" sy="23000" kx="1200000" algn="br" rotWithShape="0">
                  <a:prstClr val="black">
                    <a:alpha val="20000"/>
                  </a:prstClr>
                </a:outerShdw>
              </a:effectLst>
            </p:spPr>
            <p:txBody>
              <a:bodyPr/>
              <a:lstStyle/>
              <a:p>
                <a:r>
                  <a:rPr lang="en-US">
                    <a:noFill/>
                  </a:rPr>
                  <a:t> </a:t>
                </a:r>
              </a:p>
            </p:txBody>
          </p:sp>
        </mc:Fallback>
      </mc:AlternateContent>
      <p:cxnSp>
        <p:nvCxnSpPr>
          <p:cNvPr id="4" name="מחבר חץ ישר 3">
            <a:extLst>
              <a:ext uri="{FF2B5EF4-FFF2-40B4-BE49-F238E27FC236}">
                <a16:creationId xmlns:a16="http://schemas.microsoft.com/office/drawing/2014/main" id="{78D64E46-B238-4FDD-9C77-495DF18245B7}"/>
              </a:ext>
            </a:extLst>
          </p:cNvPr>
          <p:cNvCxnSpPr>
            <a:cxnSpLocks/>
            <a:stCxn id="2" idx="6"/>
            <a:endCxn id="3" idx="2"/>
          </p:cNvCxnSpPr>
          <p:nvPr/>
        </p:nvCxnSpPr>
        <p:spPr>
          <a:xfrm>
            <a:off x="1263937" y="815534"/>
            <a:ext cx="1435768" cy="473242"/>
          </a:xfrm>
          <a:prstGeom prst="straightConnector1">
            <a:avLst/>
          </a:prstGeom>
          <a:ln>
            <a:solidFill>
              <a:schemeClr val="accent6">
                <a:lumMod val="40000"/>
                <a:lumOff val="60000"/>
              </a:schemeClr>
            </a:solidFill>
            <a:tailEnd type="triangle"/>
          </a:ln>
          <a:effectLst>
            <a:outerShdw blurRad="76200" dist="12700" dir="8100000" sy="-23000" kx="800400" algn="br"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cxnSp>
        <p:nvCxnSpPr>
          <p:cNvPr id="5" name="מחבר חץ ישר 4">
            <a:extLst>
              <a:ext uri="{FF2B5EF4-FFF2-40B4-BE49-F238E27FC236}">
                <a16:creationId xmlns:a16="http://schemas.microsoft.com/office/drawing/2014/main" id="{6928A7F3-6BF3-4D8D-814E-212FC222ADB4}"/>
              </a:ext>
            </a:extLst>
          </p:cNvPr>
          <p:cNvCxnSpPr>
            <a:cxnSpLocks/>
            <a:endCxn id="3" idx="2"/>
          </p:cNvCxnSpPr>
          <p:nvPr/>
        </p:nvCxnSpPr>
        <p:spPr>
          <a:xfrm flipV="1">
            <a:off x="1263937" y="1288776"/>
            <a:ext cx="1435768" cy="501316"/>
          </a:xfrm>
          <a:prstGeom prst="straightConnector1">
            <a:avLst/>
          </a:prstGeom>
          <a:ln>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 name="מחבר חץ ישר 5">
            <a:extLst>
              <a:ext uri="{FF2B5EF4-FFF2-40B4-BE49-F238E27FC236}">
                <a16:creationId xmlns:a16="http://schemas.microsoft.com/office/drawing/2014/main" id="{9DDB4432-8323-40D2-AB17-FDCA782BD186}"/>
              </a:ext>
            </a:extLst>
          </p:cNvPr>
          <p:cNvCxnSpPr>
            <a:cxnSpLocks/>
            <a:stCxn id="3" idx="6"/>
          </p:cNvCxnSpPr>
          <p:nvPr/>
        </p:nvCxnSpPr>
        <p:spPr>
          <a:xfrm>
            <a:off x="3549937" y="1288776"/>
            <a:ext cx="2558716" cy="0"/>
          </a:xfrm>
          <a:prstGeom prst="straightConnector1">
            <a:avLst/>
          </a:prstGeom>
          <a:ln>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מחבר חץ ישר 6">
            <a:extLst>
              <a:ext uri="{FF2B5EF4-FFF2-40B4-BE49-F238E27FC236}">
                <a16:creationId xmlns:a16="http://schemas.microsoft.com/office/drawing/2014/main" id="{6C892F01-4C21-4F57-B7D5-E116BCE92517}"/>
              </a:ext>
            </a:extLst>
          </p:cNvPr>
          <p:cNvCxnSpPr>
            <a:cxnSpLocks/>
            <a:stCxn id="9" idx="7"/>
            <a:endCxn id="3" idx="2"/>
          </p:cNvCxnSpPr>
          <p:nvPr/>
        </p:nvCxnSpPr>
        <p:spPr>
          <a:xfrm flipV="1">
            <a:off x="1837496" y="1288776"/>
            <a:ext cx="862209" cy="1300594"/>
          </a:xfrm>
          <a:prstGeom prst="straightConnector1">
            <a:avLst/>
          </a:prstGeom>
          <a:ln>
            <a:solidFill>
              <a:schemeClr val="accent5">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אליפסה 7">
                <a:extLst>
                  <a:ext uri="{FF2B5EF4-FFF2-40B4-BE49-F238E27FC236}">
                    <a16:creationId xmlns:a16="http://schemas.microsoft.com/office/drawing/2014/main" id="{8F56AE40-DAC7-42F7-AA38-8AD17C760EC8}"/>
                  </a:ext>
                </a:extLst>
              </p:cNvPr>
              <p:cNvSpPr/>
              <p:nvPr/>
            </p:nvSpPr>
            <p:spPr>
              <a:xfrm>
                <a:off x="638295" y="1477271"/>
                <a:ext cx="625642" cy="625642"/>
              </a:xfrm>
              <a:prstGeom prst="ellipse">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left"/>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2</m:t>
                          </m:r>
                        </m:sub>
                      </m:sSub>
                    </m:oMath>
                  </m:oMathPara>
                </a14:m>
                <a:endParaRPr lang="en-US" sz="2400" dirty="0"/>
              </a:p>
            </p:txBody>
          </p:sp>
        </mc:Choice>
        <mc:Fallback xmlns="">
          <p:sp>
            <p:nvSpPr>
              <p:cNvPr id="8" name="אליפסה 7">
                <a:extLst>
                  <a:ext uri="{FF2B5EF4-FFF2-40B4-BE49-F238E27FC236}">
                    <a16:creationId xmlns:a16="http://schemas.microsoft.com/office/drawing/2014/main" id="{8F56AE40-DAC7-42F7-AA38-8AD17C760EC8}"/>
                  </a:ext>
                </a:extLst>
              </p:cNvPr>
              <p:cNvSpPr>
                <a:spLocks noRot="1" noChangeAspect="1" noMove="1" noResize="1" noEditPoints="1" noAdjustHandles="1" noChangeArrowheads="1" noChangeShapeType="1" noTextEdit="1"/>
              </p:cNvSpPr>
              <p:nvPr/>
            </p:nvSpPr>
            <p:spPr>
              <a:xfrm>
                <a:off x="638295" y="1477271"/>
                <a:ext cx="625642" cy="625642"/>
              </a:xfrm>
              <a:prstGeom prst="ellipse">
                <a:avLst/>
              </a:prstGeom>
              <a:blipFill>
                <a:blip r:embed="rId5"/>
                <a:stretch>
                  <a:fillRect/>
                </a:stretch>
              </a:blipFill>
              <a:ln>
                <a:noFill/>
              </a:ln>
              <a:effectLst>
                <a:outerShdw blurRad="76200" dir="13500000" sy="23000" kx="1200000" algn="br" rotWithShape="0">
                  <a:prstClr val="black">
                    <a:alpha val="20000"/>
                  </a:prstClr>
                </a:outerShdw>
                <a:softEdge rad="0"/>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אליפסה 8">
                <a:extLst>
                  <a:ext uri="{FF2B5EF4-FFF2-40B4-BE49-F238E27FC236}">
                    <a16:creationId xmlns:a16="http://schemas.microsoft.com/office/drawing/2014/main" id="{DDE1E19C-2679-4F67-9E3D-601FFB5CAB84}"/>
                  </a:ext>
                </a:extLst>
              </p:cNvPr>
              <p:cNvSpPr/>
              <p:nvPr/>
            </p:nvSpPr>
            <p:spPr>
              <a:xfrm>
                <a:off x="1303477" y="2497747"/>
                <a:ext cx="625642" cy="625642"/>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rtl="0"/>
                <a14:m>
                  <m:oMathPara xmlns:m="http://schemas.openxmlformats.org/officeDocument/2006/math">
                    <m:oMathParaPr>
                      <m:jc m:val="center"/>
                    </m:oMathParaPr>
                    <m:oMath xmlns:m="http://schemas.openxmlformats.org/officeDocument/2006/math">
                      <m:r>
                        <a:rPr lang="en-US" sz="2400" b="0" i="1" smtClean="0">
                          <a:latin typeface="Cambria Math" panose="02040503050406030204" pitchFamily="18" charset="0"/>
                        </a:rPr>
                        <m:t>1</m:t>
                      </m:r>
                    </m:oMath>
                  </m:oMathPara>
                </a14:m>
                <a:endParaRPr lang="en-US" sz="2400" dirty="0"/>
              </a:p>
            </p:txBody>
          </p:sp>
        </mc:Choice>
        <mc:Fallback xmlns="">
          <p:sp>
            <p:nvSpPr>
              <p:cNvPr id="9" name="אליפסה 8">
                <a:extLst>
                  <a:ext uri="{FF2B5EF4-FFF2-40B4-BE49-F238E27FC236}">
                    <a16:creationId xmlns:a16="http://schemas.microsoft.com/office/drawing/2014/main" id="{DDE1E19C-2679-4F67-9E3D-601FFB5CAB84}"/>
                  </a:ext>
                </a:extLst>
              </p:cNvPr>
              <p:cNvSpPr>
                <a:spLocks noRot="1" noChangeAspect="1" noMove="1" noResize="1" noEditPoints="1" noAdjustHandles="1" noChangeArrowheads="1" noChangeShapeType="1" noTextEdit="1"/>
              </p:cNvSpPr>
              <p:nvPr/>
            </p:nvSpPr>
            <p:spPr>
              <a:xfrm>
                <a:off x="1303477" y="2497747"/>
                <a:ext cx="625642" cy="625642"/>
              </a:xfrm>
              <a:prstGeom prst="ellipse">
                <a:avLst/>
              </a:prstGeom>
              <a:blipFill>
                <a:blip r:embed="rId6"/>
                <a:stretch>
                  <a:fillRect/>
                </a:stretch>
              </a:blipFill>
              <a:ln>
                <a:noFill/>
              </a:ln>
              <a:effectLst>
                <a:outerShdw blurRad="76200" dir="13500000" sy="23000" kx="1200000" algn="br" rotWithShape="0">
                  <a:prstClr val="black">
                    <a:alpha val="20000"/>
                  </a:prstClr>
                </a:outerShdw>
                <a:softEdge rad="0"/>
              </a:effectLst>
            </p:spPr>
            <p:txBody>
              <a:bodyPr/>
              <a:lstStyle/>
              <a:p>
                <a:r>
                  <a:rPr lang="en-US">
                    <a:noFill/>
                  </a:rPr>
                  <a:t> </a:t>
                </a:r>
              </a:p>
            </p:txBody>
          </p:sp>
        </mc:Fallback>
      </mc:AlternateContent>
      <p:sp>
        <p:nvSpPr>
          <p:cNvPr id="10" name="אליפסה 9">
            <a:extLst>
              <a:ext uri="{FF2B5EF4-FFF2-40B4-BE49-F238E27FC236}">
                <a16:creationId xmlns:a16="http://schemas.microsoft.com/office/drawing/2014/main" id="{33E4B3C2-7FFE-4AF6-87A9-431B1CDEC9B6}"/>
              </a:ext>
            </a:extLst>
          </p:cNvPr>
          <p:cNvSpPr/>
          <p:nvPr/>
        </p:nvSpPr>
        <p:spPr>
          <a:xfrm>
            <a:off x="4327979" y="1033105"/>
            <a:ext cx="501316" cy="501316"/>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1" name="מחבר: מרפקי 10">
            <a:extLst>
              <a:ext uri="{FF2B5EF4-FFF2-40B4-BE49-F238E27FC236}">
                <a16:creationId xmlns:a16="http://schemas.microsoft.com/office/drawing/2014/main" id="{FA750F5B-7790-48C8-AECD-A66921E54821}"/>
              </a:ext>
            </a:extLst>
          </p:cNvPr>
          <p:cNvCxnSpPr>
            <a:cxnSpLocks/>
          </p:cNvCxnSpPr>
          <p:nvPr/>
        </p:nvCxnSpPr>
        <p:spPr>
          <a:xfrm flipV="1">
            <a:off x="4389641" y="1183750"/>
            <a:ext cx="377992" cy="200026"/>
          </a:xfrm>
          <a:prstGeom prst="bentConnector3">
            <a:avLst/>
          </a:prstGeom>
        </p:spPr>
        <p:style>
          <a:lnRef idx="2">
            <a:schemeClr val="accent6"/>
          </a:lnRef>
          <a:fillRef idx="0">
            <a:schemeClr val="accent6"/>
          </a:fillRef>
          <a:effectRef idx="1">
            <a:schemeClr val="accent6"/>
          </a:effectRef>
          <a:fontRef idx="minor">
            <a:schemeClr val="tx1"/>
          </a:fontRef>
        </p:style>
      </p:cxnSp>
      <mc:AlternateContent xmlns:mc="http://schemas.openxmlformats.org/markup-compatibility/2006" xmlns:a14="http://schemas.microsoft.com/office/drawing/2010/main">
        <mc:Choice Requires="a14">
          <p:sp>
            <p:nvSpPr>
              <p:cNvPr id="12" name="תיבת טקסט 11">
                <a:extLst>
                  <a:ext uri="{FF2B5EF4-FFF2-40B4-BE49-F238E27FC236}">
                    <a16:creationId xmlns:a16="http://schemas.microsoft.com/office/drawing/2014/main" id="{5553612E-8BFA-46AA-A6E7-16E8E805D9CB}"/>
                  </a:ext>
                </a:extLst>
              </p:cNvPr>
              <p:cNvSpPr txBox="1"/>
              <p:nvPr/>
            </p:nvSpPr>
            <p:spPr>
              <a:xfrm>
                <a:off x="1691494" y="708233"/>
                <a:ext cx="255735"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ctrlPr>
                        </m:sSubPr>
                        <m:e>
                          <m: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𝑤</m:t>
                          </m:r>
                        </m:e>
                        <m:sub>
                          <m: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1</m:t>
                          </m:r>
                        </m:sub>
                      </m:sSub>
                    </m:oMath>
                  </m:oMathPara>
                </a14:m>
                <a:endParaRPr lang="en-US"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ndParaRPr>
              </a:p>
            </p:txBody>
          </p:sp>
        </mc:Choice>
        <mc:Fallback xmlns="">
          <p:sp>
            <p:nvSpPr>
              <p:cNvPr id="12" name="תיבת טקסט 11">
                <a:extLst>
                  <a:ext uri="{FF2B5EF4-FFF2-40B4-BE49-F238E27FC236}">
                    <a16:creationId xmlns:a16="http://schemas.microsoft.com/office/drawing/2014/main" id="{5553612E-8BFA-46AA-A6E7-16E8E805D9CB}"/>
                  </a:ext>
                </a:extLst>
              </p:cNvPr>
              <p:cNvSpPr txBox="1">
                <a:spLocks noRot="1" noChangeAspect="1" noMove="1" noResize="1" noEditPoints="1" noAdjustHandles="1" noChangeArrowheads="1" noChangeShapeType="1" noTextEdit="1"/>
              </p:cNvSpPr>
              <p:nvPr/>
            </p:nvSpPr>
            <p:spPr>
              <a:xfrm>
                <a:off x="1691494" y="708233"/>
                <a:ext cx="255735" cy="276999"/>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תיבת טקסט 12">
                <a:extLst>
                  <a:ext uri="{FF2B5EF4-FFF2-40B4-BE49-F238E27FC236}">
                    <a16:creationId xmlns:a16="http://schemas.microsoft.com/office/drawing/2014/main" id="{2C4F24C0-09E0-4CF8-A3A5-8E50A9D39716}"/>
                  </a:ext>
                </a:extLst>
              </p:cNvPr>
              <p:cNvSpPr txBox="1"/>
              <p:nvPr/>
            </p:nvSpPr>
            <p:spPr>
              <a:xfrm>
                <a:off x="1691495" y="1283763"/>
                <a:ext cx="255734"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ctrlPr>
                        </m:sSubPr>
                        <m:e>
                          <m: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𝑤</m:t>
                          </m:r>
                        </m:e>
                        <m:sub>
                          <m:r>
                            <a:rPr lang="en-US"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2</m:t>
                          </m:r>
                        </m:sub>
                      </m:sSub>
                    </m:oMath>
                  </m:oMathPara>
                </a14:m>
                <a:endParaRPr lang="en-US"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ndParaRPr>
              </a:p>
            </p:txBody>
          </p:sp>
        </mc:Choice>
        <mc:Fallback xmlns="">
          <p:sp>
            <p:nvSpPr>
              <p:cNvPr id="13" name="תיבת טקסט 12">
                <a:extLst>
                  <a:ext uri="{FF2B5EF4-FFF2-40B4-BE49-F238E27FC236}">
                    <a16:creationId xmlns:a16="http://schemas.microsoft.com/office/drawing/2014/main" id="{2C4F24C0-09E0-4CF8-A3A5-8E50A9D39716}"/>
                  </a:ext>
                </a:extLst>
              </p:cNvPr>
              <p:cNvSpPr txBox="1">
                <a:spLocks noRot="1" noChangeAspect="1" noMove="1" noResize="1" noEditPoints="1" noAdjustHandles="1" noChangeArrowheads="1" noChangeShapeType="1" noTextEdit="1"/>
              </p:cNvSpPr>
              <p:nvPr/>
            </p:nvSpPr>
            <p:spPr>
              <a:xfrm>
                <a:off x="1691495" y="1283763"/>
                <a:ext cx="255734" cy="276999"/>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תיבת טקסט 13">
                <a:extLst>
                  <a:ext uri="{FF2B5EF4-FFF2-40B4-BE49-F238E27FC236}">
                    <a16:creationId xmlns:a16="http://schemas.microsoft.com/office/drawing/2014/main" id="{A7BF3216-BAF2-462D-B5F8-4CF2D8305EAF}"/>
                  </a:ext>
                </a:extLst>
              </p:cNvPr>
              <p:cNvSpPr txBox="1"/>
              <p:nvPr/>
            </p:nvSpPr>
            <p:spPr>
              <a:xfrm>
                <a:off x="1524675" y="2102913"/>
                <a:ext cx="625642" cy="2462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latin typeface="Cambria Math" panose="02040503050406030204" pitchFamily="18" charset="0"/>
                        </a:rPr>
                        <m:t>𝑏𝑖𝑎𝑠</m:t>
                      </m:r>
                    </m:oMath>
                  </m:oMathPara>
                </a14:m>
                <a:endParaRPr lang="en-US" sz="1600" dirty="0">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50000" t="-80000" r="50000" b="180000"/>
                    </a:path>
                    <a:tileRect/>
                  </a:gradFill>
                </a:endParaRPr>
              </a:p>
            </p:txBody>
          </p:sp>
        </mc:Choice>
        <mc:Fallback xmlns="">
          <p:sp>
            <p:nvSpPr>
              <p:cNvPr id="14" name="תיבת טקסט 13">
                <a:extLst>
                  <a:ext uri="{FF2B5EF4-FFF2-40B4-BE49-F238E27FC236}">
                    <a16:creationId xmlns:a16="http://schemas.microsoft.com/office/drawing/2014/main" id="{A7BF3216-BAF2-462D-B5F8-4CF2D8305EAF}"/>
                  </a:ext>
                </a:extLst>
              </p:cNvPr>
              <p:cNvSpPr txBox="1">
                <a:spLocks noRot="1" noChangeAspect="1" noMove="1" noResize="1" noEditPoints="1" noAdjustHandles="1" noChangeArrowheads="1" noChangeShapeType="1" noTextEdit="1"/>
              </p:cNvSpPr>
              <p:nvPr/>
            </p:nvSpPr>
            <p:spPr>
              <a:xfrm>
                <a:off x="1524675" y="2102913"/>
                <a:ext cx="625642" cy="24622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תיבת טקסט 17">
                <a:extLst>
                  <a:ext uri="{FF2B5EF4-FFF2-40B4-BE49-F238E27FC236}">
                    <a16:creationId xmlns:a16="http://schemas.microsoft.com/office/drawing/2014/main" id="{008DBB84-485B-473B-A03C-E32503219195}"/>
                  </a:ext>
                </a:extLst>
              </p:cNvPr>
              <p:cNvSpPr txBox="1"/>
              <p:nvPr/>
            </p:nvSpPr>
            <p:spPr>
              <a:xfrm>
                <a:off x="8212937" y="630135"/>
                <a:ext cx="2558716" cy="7101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i="1">
                              <a:latin typeface="Cambria Math" panose="02040503050406030204" pitchFamily="18" charset="0"/>
                            </a:rPr>
                            <m:t>𝛴</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0</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&lt;</m:t>
                              </m:r>
                              <m:r>
                                <a:rPr lang="en-US" b="0" i="1" smtClean="0">
                                  <a:latin typeface="Cambria Math" panose="02040503050406030204" pitchFamily="18" charset="0"/>
                                </a:rPr>
                                <m:t>0</m:t>
                              </m:r>
                            </m:e>
                            <m:e>
                              <m:r>
                                <a:rPr lang="en-US" b="0" i="1" smtClean="0">
                                  <a:latin typeface="Cambria Math" panose="02040503050406030204" pitchFamily="18" charset="0"/>
                                </a:rPr>
                                <m:t>&amp;</m:t>
                              </m:r>
                              <m:r>
                                <a:rPr lang="en-US" b="0" i="1" smtClean="0">
                                  <a:latin typeface="Cambria Math" panose="02040503050406030204" pitchFamily="18" charset="0"/>
                                </a:rPr>
                                <m:t>1</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0</m:t>
                              </m:r>
                            </m:e>
                          </m:eqArr>
                        </m:e>
                      </m:d>
                    </m:oMath>
                  </m:oMathPara>
                </a14:m>
                <a:endParaRPr lang="en-US" dirty="0"/>
              </a:p>
            </p:txBody>
          </p:sp>
        </mc:Choice>
        <mc:Fallback xmlns="">
          <p:sp>
            <p:nvSpPr>
              <p:cNvPr id="18" name="תיבת טקסט 17">
                <a:extLst>
                  <a:ext uri="{FF2B5EF4-FFF2-40B4-BE49-F238E27FC236}">
                    <a16:creationId xmlns:a16="http://schemas.microsoft.com/office/drawing/2014/main" id="{008DBB84-485B-473B-A03C-E32503219195}"/>
                  </a:ext>
                </a:extLst>
              </p:cNvPr>
              <p:cNvSpPr txBox="1">
                <a:spLocks noRot="1" noChangeAspect="1" noMove="1" noResize="1" noEditPoints="1" noAdjustHandles="1" noChangeArrowheads="1" noChangeShapeType="1" noTextEdit="1"/>
              </p:cNvSpPr>
              <p:nvPr/>
            </p:nvSpPr>
            <p:spPr>
              <a:xfrm>
                <a:off x="8212937" y="630135"/>
                <a:ext cx="2558716" cy="71019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תיבת טקסט 18">
                <a:extLst>
                  <a:ext uri="{FF2B5EF4-FFF2-40B4-BE49-F238E27FC236}">
                    <a16:creationId xmlns:a16="http://schemas.microsoft.com/office/drawing/2014/main" id="{BEE8F17D-DF3C-4BB2-95A8-FA84BB8B47C5}"/>
                  </a:ext>
                </a:extLst>
              </p:cNvPr>
              <p:cNvSpPr txBox="1"/>
              <p:nvPr/>
            </p:nvSpPr>
            <p:spPr>
              <a:xfrm>
                <a:off x="8212937" y="1579339"/>
                <a:ext cx="1647808" cy="369332"/>
              </a:xfrm>
              <a:prstGeom prst="rect">
                <a:avLst/>
              </a:prstGeom>
              <a:noFill/>
            </p:spPr>
            <p:txBody>
              <a:bodyPr wrap="square" rtlCol="0">
                <a:spAutoFit/>
              </a:bodyPr>
              <a:lstStyle/>
              <a:p>
                <a:pPr algn="ctr" rtl="0"/>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x</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en-US" b="0" dirty="0"/>
              </a:p>
            </p:txBody>
          </p:sp>
        </mc:Choice>
        <mc:Fallback xmlns="">
          <p:sp>
            <p:nvSpPr>
              <p:cNvPr id="19" name="תיבת טקסט 18">
                <a:extLst>
                  <a:ext uri="{FF2B5EF4-FFF2-40B4-BE49-F238E27FC236}">
                    <a16:creationId xmlns:a16="http://schemas.microsoft.com/office/drawing/2014/main" id="{BEE8F17D-DF3C-4BB2-95A8-FA84BB8B47C5}"/>
                  </a:ext>
                </a:extLst>
              </p:cNvPr>
              <p:cNvSpPr txBox="1">
                <a:spLocks noRot="1" noChangeAspect="1" noMove="1" noResize="1" noEditPoints="1" noAdjustHandles="1" noChangeArrowheads="1" noChangeShapeType="1" noTextEdit="1"/>
              </p:cNvSpPr>
              <p:nvPr/>
            </p:nvSpPr>
            <p:spPr>
              <a:xfrm>
                <a:off x="8212937" y="1579339"/>
                <a:ext cx="1647808"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אליפסה 21">
                <a:extLst>
                  <a:ext uri="{FF2B5EF4-FFF2-40B4-BE49-F238E27FC236}">
                    <a16:creationId xmlns:a16="http://schemas.microsoft.com/office/drawing/2014/main" id="{64CDF26C-AAB4-4CD5-9C6D-D7D12C0C7B74}"/>
                  </a:ext>
                </a:extLst>
              </p:cNvPr>
              <p:cNvSpPr/>
              <p:nvPr/>
            </p:nvSpPr>
            <p:spPr>
              <a:xfrm>
                <a:off x="7750447" y="1490512"/>
                <a:ext cx="546987" cy="546987"/>
              </a:xfrm>
              <a:prstGeom prst="ellipse">
                <a:avLst/>
              </a:prstGeom>
              <a:gradFill flip="none" rotWithShape="1">
                <a:gsLst>
                  <a:gs pos="0">
                    <a:schemeClr val="accent1">
                      <a:lumMod val="0"/>
                      <a:lumOff val="100000"/>
                    </a:schemeClr>
                  </a:gs>
                  <a:gs pos="35000">
                    <a:schemeClr val="accent1">
                      <a:lumMod val="0"/>
                      <a:lumOff val="100000"/>
                    </a:schemeClr>
                  </a:gs>
                  <a:gs pos="100000">
                    <a:schemeClr val="accent1">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sz="1400" i="1" smtClean="0">
                          <a:latin typeface="Cambria Math" panose="02040503050406030204" pitchFamily="18" charset="0"/>
                        </a:rPr>
                        <m:t>𝛴</m:t>
                      </m:r>
                    </m:oMath>
                  </m:oMathPara>
                </a14:m>
                <a:endParaRPr lang="en-US" sz="1400" dirty="0"/>
              </a:p>
            </p:txBody>
          </p:sp>
        </mc:Choice>
        <mc:Fallback xmlns="">
          <p:sp>
            <p:nvSpPr>
              <p:cNvPr id="22" name="אליפסה 21">
                <a:extLst>
                  <a:ext uri="{FF2B5EF4-FFF2-40B4-BE49-F238E27FC236}">
                    <a16:creationId xmlns:a16="http://schemas.microsoft.com/office/drawing/2014/main" id="{64CDF26C-AAB4-4CD5-9C6D-D7D12C0C7B74}"/>
                  </a:ext>
                </a:extLst>
              </p:cNvPr>
              <p:cNvSpPr>
                <a:spLocks noRot="1" noChangeAspect="1" noMove="1" noResize="1" noEditPoints="1" noAdjustHandles="1" noChangeArrowheads="1" noChangeShapeType="1" noTextEdit="1"/>
              </p:cNvSpPr>
              <p:nvPr/>
            </p:nvSpPr>
            <p:spPr>
              <a:xfrm>
                <a:off x="7750447" y="1490512"/>
                <a:ext cx="546987" cy="546987"/>
              </a:xfrm>
              <a:prstGeom prst="ellipse">
                <a:avLst/>
              </a:prstGeom>
              <a:blipFill>
                <a:blip r:embed="rId12"/>
                <a:stretch>
                  <a:fillRect/>
                </a:stretch>
              </a:blipFill>
              <a:ln>
                <a:noFill/>
              </a:ln>
              <a:effectLst>
                <a:outerShdw blurRad="76200" dir="13500000" sy="23000" kx="1200000" algn="br" rotWithShape="0">
                  <a:prstClr val="black">
                    <a:alpha val="20000"/>
                  </a:prstClr>
                </a:outerShdw>
              </a:effectLst>
            </p:spPr>
            <p:txBody>
              <a:bodyPr/>
              <a:lstStyle/>
              <a:p>
                <a:r>
                  <a:rPr lang="en-US">
                    <a:noFill/>
                  </a:rPr>
                  <a:t> </a:t>
                </a:r>
              </a:p>
            </p:txBody>
          </p:sp>
        </mc:Fallback>
      </mc:AlternateContent>
      <p:sp>
        <p:nvSpPr>
          <p:cNvPr id="24" name="אליפסה 23">
            <a:extLst>
              <a:ext uri="{FF2B5EF4-FFF2-40B4-BE49-F238E27FC236}">
                <a16:creationId xmlns:a16="http://schemas.microsoft.com/office/drawing/2014/main" id="{52254FDC-397D-4FCB-AACD-CEEC05A31624}"/>
              </a:ext>
            </a:extLst>
          </p:cNvPr>
          <p:cNvSpPr/>
          <p:nvPr/>
        </p:nvSpPr>
        <p:spPr>
          <a:xfrm>
            <a:off x="7773283" y="733869"/>
            <a:ext cx="501316" cy="501316"/>
          </a:xfrm>
          <a:prstGeom prst="ellipse">
            <a:avLst/>
          </a:prstGeom>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n>
            <a:noFill/>
          </a:ln>
          <a:effectLst>
            <a:outerShdw blurRad="76200" dir="13500000" sy="23000" kx="1200000" algn="br" rotWithShape="0">
              <a:prstClr val="black">
                <a:alpha val="20000"/>
              </a:prstClr>
            </a:outerShd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cxnSp>
        <p:nvCxnSpPr>
          <p:cNvPr id="17" name="מחבר: מרפקי 16">
            <a:extLst>
              <a:ext uri="{FF2B5EF4-FFF2-40B4-BE49-F238E27FC236}">
                <a16:creationId xmlns:a16="http://schemas.microsoft.com/office/drawing/2014/main" id="{8658A71D-6222-4252-B3DF-B3144E8DD368}"/>
              </a:ext>
            </a:extLst>
          </p:cNvPr>
          <p:cNvCxnSpPr>
            <a:cxnSpLocks/>
          </p:cNvCxnSpPr>
          <p:nvPr/>
        </p:nvCxnSpPr>
        <p:spPr>
          <a:xfrm flipV="1">
            <a:off x="7834945" y="885219"/>
            <a:ext cx="377992" cy="200026"/>
          </a:xfrm>
          <a:prstGeom prst="bentConnector3">
            <a:avLst/>
          </a:prstGeom>
        </p:spPr>
        <p:style>
          <a:lnRef idx="2">
            <a:schemeClr val="accent6"/>
          </a:lnRef>
          <a:fillRef idx="0">
            <a:schemeClr val="accent6"/>
          </a:fillRef>
          <a:effectRef idx="1">
            <a:schemeClr val="accent6"/>
          </a:effectRef>
          <a:fontRef idx="minor">
            <a:schemeClr val="tx1"/>
          </a:fontRef>
        </p:style>
      </p:cxnSp>
      <p:cxnSp>
        <p:nvCxnSpPr>
          <p:cNvPr id="30" name="מחבר חץ ישר 29">
            <a:extLst>
              <a:ext uri="{FF2B5EF4-FFF2-40B4-BE49-F238E27FC236}">
                <a16:creationId xmlns:a16="http://schemas.microsoft.com/office/drawing/2014/main" id="{49C7FA39-DB88-4AA6-B997-672884230E07}"/>
              </a:ext>
            </a:extLst>
          </p:cNvPr>
          <p:cNvCxnSpPr/>
          <p:nvPr/>
        </p:nvCxnSpPr>
        <p:spPr>
          <a:xfrm>
            <a:off x="686398" y="6624841"/>
            <a:ext cx="3394953"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מחבר חץ ישר 31">
            <a:extLst>
              <a:ext uri="{FF2B5EF4-FFF2-40B4-BE49-F238E27FC236}">
                <a16:creationId xmlns:a16="http://schemas.microsoft.com/office/drawing/2014/main" id="{ABED4908-A557-4F74-A2D7-8B9415080C17}"/>
              </a:ext>
            </a:extLst>
          </p:cNvPr>
          <p:cNvCxnSpPr>
            <a:cxnSpLocks/>
          </p:cNvCxnSpPr>
          <p:nvPr/>
        </p:nvCxnSpPr>
        <p:spPr>
          <a:xfrm flipV="1">
            <a:off x="686398" y="3734612"/>
            <a:ext cx="0" cy="28902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תיבת טקסט 34">
                <a:extLst>
                  <a:ext uri="{FF2B5EF4-FFF2-40B4-BE49-F238E27FC236}">
                    <a16:creationId xmlns:a16="http://schemas.microsoft.com/office/drawing/2014/main" id="{176EDF0C-0CCB-48C6-A681-75088D6ACE81}"/>
                  </a:ext>
                </a:extLst>
              </p:cNvPr>
              <p:cNvSpPr txBox="1"/>
              <p:nvPr/>
            </p:nvSpPr>
            <p:spPr>
              <a:xfrm>
                <a:off x="551549" y="3367446"/>
                <a:ext cx="263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US" dirty="0"/>
              </a:p>
            </p:txBody>
          </p:sp>
        </mc:Choice>
        <mc:Fallback xmlns="">
          <p:sp>
            <p:nvSpPr>
              <p:cNvPr id="35" name="תיבת טקסט 34">
                <a:extLst>
                  <a:ext uri="{FF2B5EF4-FFF2-40B4-BE49-F238E27FC236}">
                    <a16:creationId xmlns:a16="http://schemas.microsoft.com/office/drawing/2014/main" id="{176EDF0C-0CCB-48C6-A681-75088D6ACE81}"/>
                  </a:ext>
                </a:extLst>
              </p:cNvPr>
              <p:cNvSpPr txBox="1">
                <a:spLocks noRot="1" noChangeAspect="1" noMove="1" noResize="1" noEditPoints="1" noAdjustHandles="1" noChangeArrowheads="1" noChangeShapeType="1" noTextEdit="1"/>
              </p:cNvSpPr>
              <p:nvPr/>
            </p:nvSpPr>
            <p:spPr>
              <a:xfrm>
                <a:off x="551549" y="3367446"/>
                <a:ext cx="263214" cy="369332"/>
              </a:xfrm>
              <a:prstGeom prst="rect">
                <a:avLst/>
              </a:prstGeom>
              <a:blipFill>
                <a:blip r:embed="rId13"/>
                <a:stretch>
                  <a:fillRect r="-13636" b="-32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תיבת טקסט 36">
                <a:extLst>
                  <a:ext uri="{FF2B5EF4-FFF2-40B4-BE49-F238E27FC236}">
                    <a16:creationId xmlns:a16="http://schemas.microsoft.com/office/drawing/2014/main" id="{E18C2C48-4068-43A2-AC75-F6DF83E193E0}"/>
                  </a:ext>
                </a:extLst>
              </p:cNvPr>
              <p:cNvSpPr txBox="1"/>
              <p:nvPr/>
            </p:nvSpPr>
            <p:spPr>
              <a:xfrm>
                <a:off x="4081351" y="6440174"/>
                <a:ext cx="2632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en-US" dirty="0"/>
              </a:p>
            </p:txBody>
          </p:sp>
        </mc:Choice>
        <mc:Fallback xmlns="">
          <p:sp>
            <p:nvSpPr>
              <p:cNvPr id="37" name="תיבת טקסט 36">
                <a:extLst>
                  <a:ext uri="{FF2B5EF4-FFF2-40B4-BE49-F238E27FC236}">
                    <a16:creationId xmlns:a16="http://schemas.microsoft.com/office/drawing/2014/main" id="{E18C2C48-4068-43A2-AC75-F6DF83E193E0}"/>
                  </a:ext>
                </a:extLst>
              </p:cNvPr>
              <p:cNvSpPr txBox="1">
                <a:spLocks noRot="1" noChangeAspect="1" noMove="1" noResize="1" noEditPoints="1" noAdjustHandles="1" noChangeArrowheads="1" noChangeShapeType="1" noTextEdit="1"/>
              </p:cNvSpPr>
              <p:nvPr/>
            </p:nvSpPr>
            <p:spPr>
              <a:xfrm>
                <a:off x="4081351" y="6440174"/>
                <a:ext cx="263214" cy="369332"/>
              </a:xfrm>
              <a:prstGeom prst="rect">
                <a:avLst/>
              </a:prstGeom>
              <a:blipFill>
                <a:blip r:embed="rId14"/>
                <a:stretch>
                  <a:fillRect r="-4651"/>
                </a:stretch>
              </a:blipFill>
            </p:spPr>
            <p:txBody>
              <a:bodyPr/>
              <a:lstStyle/>
              <a:p>
                <a:r>
                  <a:rPr lang="en-US">
                    <a:noFill/>
                  </a:rPr>
                  <a:t> </a:t>
                </a:r>
              </a:p>
            </p:txBody>
          </p:sp>
        </mc:Fallback>
      </mc:AlternateContent>
      <p:sp>
        <p:nvSpPr>
          <p:cNvPr id="38" name="אליפסה 37">
            <a:extLst>
              <a:ext uri="{FF2B5EF4-FFF2-40B4-BE49-F238E27FC236}">
                <a16:creationId xmlns:a16="http://schemas.microsoft.com/office/drawing/2014/main" id="{D992587B-C441-4B21-8FD1-9C0C2DB09180}"/>
              </a:ext>
            </a:extLst>
          </p:cNvPr>
          <p:cNvSpPr/>
          <p:nvPr/>
        </p:nvSpPr>
        <p:spPr>
          <a:xfrm>
            <a:off x="1351121" y="4494558"/>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אליפסה 39">
            <a:extLst>
              <a:ext uri="{FF2B5EF4-FFF2-40B4-BE49-F238E27FC236}">
                <a16:creationId xmlns:a16="http://schemas.microsoft.com/office/drawing/2014/main" id="{874DD6D9-08E1-4F09-AFB5-33EBFDF1963F}"/>
              </a:ext>
            </a:extLst>
          </p:cNvPr>
          <p:cNvSpPr/>
          <p:nvPr/>
        </p:nvSpPr>
        <p:spPr>
          <a:xfrm>
            <a:off x="1567684" y="4325689"/>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אליפסה 41">
            <a:extLst>
              <a:ext uri="{FF2B5EF4-FFF2-40B4-BE49-F238E27FC236}">
                <a16:creationId xmlns:a16="http://schemas.microsoft.com/office/drawing/2014/main" id="{83C1A574-FD90-4533-B3B0-C80BBB6C3068}"/>
              </a:ext>
            </a:extLst>
          </p:cNvPr>
          <p:cNvSpPr/>
          <p:nvPr/>
        </p:nvSpPr>
        <p:spPr>
          <a:xfrm>
            <a:off x="1567684" y="4571222"/>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אליפסה 43">
            <a:extLst>
              <a:ext uri="{FF2B5EF4-FFF2-40B4-BE49-F238E27FC236}">
                <a16:creationId xmlns:a16="http://schemas.microsoft.com/office/drawing/2014/main" id="{5D33546B-BCF6-42C4-8F02-3E4F1F7738EA}"/>
              </a:ext>
            </a:extLst>
          </p:cNvPr>
          <p:cNvSpPr/>
          <p:nvPr/>
        </p:nvSpPr>
        <p:spPr>
          <a:xfrm>
            <a:off x="1373131" y="4807379"/>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אליפסה 53">
            <a:extLst>
              <a:ext uri="{FF2B5EF4-FFF2-40B4-BE49-F238E27FC236}">
                <a16:creationId xmlns:a16="http://schemas.microsoft.com/office/drawing/2014/main" id="{F682896C-31CF-46D7-AC38-D2064BF9EDD2}"/>
              </a:ext>
            </a:extLst>
          </p:cNvPr>
          <p:cNvSpPr/>
          <p:nvPr/>
        </p:nvSpPr>
        <p:spPr>
          <a:xfrm>
            <a:off x="1567684" y="4784673"/>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אליפסה 55">
            <a:extLst>
              <a:ext uri="{FF2B5EF4-FFF2-40B4-BE49-F238E27FC236}">
                <a16:creationId xmlns:a16="http://schemas.microsoft.com/office/drawing/2014/main" id="{6A88A515-CCF5-4EB7-9683-426646EB9DE3}"/>
              </a:ext>
            </a:extLst>
          </p:cNvPr>
          <p:cNvSpPr/>
          <p:nvPr/>
        </p:nvSpPr>
        <p:spPr>
          <a:xfrm>
            <a:off x="1824534" y="4647886"/>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אליפסה 57">
            <a:extLst>
              <a:ext uri="{FF2B5EF4-FFF2-40B4-BE49-F238E27FC236}">
                <a16:creationId xmlns:a16="http://schemas.microsoft.com/office/drawing/2014/main" id="{46A3CFBA-59DA-4395-A4CC-34DCC80FC117}"/>
              </a:ext>
            </a:extLst>
          </p:cNvPr>
          <p:cNvSpPr/>
          <p:nvPr/>
        </p:nvSpPr>
        <p:spPr>
          <a:xfrm>
            <a:off x="1319039" y="4941627"/>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אליפסה 59">
            <a:extLst>
              <a:ext uri="{FF2B5EF4-FFF2-40B4-BE49-F238E27FC236}">
                <a16:creationId xmlns:a16="http://schemas.microsoft.com/office/drawing/2014/main" id="{09937A49-6909-4E05-A460-992A0BCB7E49}"/>
              </a:ext>
            </a:extLst>
          </p:cNvPr>
          <p:cNvSpPr/>
          <p:nvPr/>
        </p:nvSpPr>
        <p:spPr>
          <a:xfrm>
            <a:off x="1535259" y="5051337"/>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אליפסה 61">
            <a:extLst>
              <a:ext uri="{FF2B5EF4-FFF2-40B4-BE49-F238E27FC236}">
                <a16:creationId xmlns:a16="http://schemas.microsoft.com/office/drawing/2014/main" id="{523E38BE-ED8E-45A1-A957-1DCC69DAF37A}"/>
              </a:ext>
            </a:extLst>
          </p:cNvPr>
          <p:cNvSpPr/>
          <p:nvPr/>
        </p:nvSpPr>
        <p:spPr>
          <a:xfrm>
            <a:off x="1030110" y="5022028"/>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אליפסה 63">
            <a:extLst>
              <a:ext uri="{FF2B5EF4-FFF2-40B4-BE49-F238E27FC236}">
                <a16:creationId xmlns:a16="http://schemas.microsoft.com/office/drawing/2014/main" id="{BCDFED0D-1176-4950-9642-973131707D59}"/>
              </a:ext>
            </a:extLst>
          </p:cNvPr>
          <p:cNvSpPr/>
          <p:nvPr/>
        </p:nvSpPr>
        <p:spPr>
          <a:xfrm>
            <a:off x="1286957" y="5179727"/>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אליפסה 65">
            <a:extLst>
              <a:ext uri="{FF2B5EF4-FFF2-40B4-BE49-F238E27FC236}">
                <a16:creationId xmlns:a16="http://schemas.microsoft.com/office/drawing/2014/main" id="{0D411C76-92C3-4729-9C71-54D657D4C4CA}"/>
              </a:ext>
            </a:extLst>
          </p:cNvPr>
          <p:cNvSpPr/>
          <p:nvPr/>
        </p:nvSpPr>
        <p:spPr>
          <a:xfrm>
            <a:off x="1811220" y="5083418"/>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אליפסה 67">
            <a:extLst>
              <a:ext uri="{FF2B5EF4-FFF2-40B4-BE49-F238E27FC236}">
                <a16:creationId xmlns:a16="http://schemas.microsoft.com/office/drawing/2014/main" id="{D028B042-D659-4384-805C-45DD5D94588E}"/>
              </a:ext>
            </a:extLst>
          </p:cNvPr>
          <p:cNvSpPr/>
          <p:nvPr/>
        </p:nvSpPr>
        <p:spPr>
          <a:xfrm>
            <a:off x="1900635" y="4909545"/>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אליפסה 69">
            <a:extLst>
              <a:ext uri="{FF2B5EF4-FFF2-40B4-BE49-F238E27FC236}">
                <a16:creationId xmlns:a16="http://schemas.microsoft.com/office/drawing/2014/main" id="{0DDB8F92-7E00-4576-8818-7A2944775074}"/>
              </a:ext>
            </a:extLst>
          </p:cNvPr>
          <p:cNvSpPr/>
          <p:nvPr/>
        </p:nvSpPr>
        <p:spPr>
          <a:xfrm>
            <a:off x="1890220" y="4436473"/>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אליפסה 76">
            <a:extLst>
              <a:ext uri="{FF2B5EF4-FFF2-40B4-BE49-F238E27FC236}">
                <a16:creationId xmlns:a16="http://schemas.microsoft.com/office/drawing/2014/main" id="{129494AA-AEAF-4031-88A5-F9AA9E4C9CA1}"/>
              </a:ext>
            </a:extLst>
          </p:cNvPr>
          <p:cNvSpPr/>
          <p:nvPr/>
        </p:nvSpPr>
        <p:spPr>
          <a:xfrm>
            <a:off x="2415225" y="6303937"/>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אליפסה 78">
            <a:extLst>
              <a:ext uri="{FF2B5EF4-FFF2-40B4-BE49-F238E27FC236}">
                <a16:creationId xmlns:a16="http://schemas.microsoft.com/office/drawing/2014/main" id="{02D8BF13-1F53-4FD0-B8A0-4B7942ABADBC}"/>
              </a:ext>
            </a:extLst>
          </p:cNvPr>
          <p:cNvSpPr/>
          <p:nvPr/>
        </p:nvSpPr>
        <p:spPr>
          <a:xfrm>
            <a:off x="2042620" y="4588873"/>
            <a:ext cx="64163" cy="6416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אליפסה 80">
            <a:extLst>
              <a:ext uri="{FF2B5EF4-FFF2-40B4-BE49-F238E27FC236}">
                <a16:creationId xmlns:a16="http://schemas.microsoft.com/office/drawing/2014/main" id="{7BB459BB-8C79-42AD-B5C6-0A61A3C4C6B6}"/>
              </a:ext>
            </a:extLst>
          </p:cNvPr>
          <p:cNvSpPr/>
          <p:nvPr/>
        </p:nvSpPr>
        <p:spPr>
          <a:xfrm>
            <a:off x="2567625" y="6456337"/>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אליפסה 82">
            <a:extLst>
              <a:ext uri="{FF2B5EF4-FFF2-40B4-BE49-F238E27FC236}">
                <a16:creationId xmlns:a16="http://schemas.microsoft.com/office/drawing/2014/main" id="{3399D673-83A0-4AF6-AEA6-FAE8C2C3ACD5}"/>
              </a:ext>
            </a:extLst>
          </p:cNvPr>
          <p:cNvSpPr/>
          <p:nvPr/>
        </p:nvSpPr>
        <p:spPr>
          <a:xfrm>
            <a:off x="2631788" y="6262289"/>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אליפסה 84">
            <a:extLst>
              <a:ext uri="{FF2B5EF4-FFF2-40B4-BE49-F238E27FC236}">
                <a16:creationId xmlns:a16="http://schemas.microsoft.com/office/drawing/2014/main" id="{CAEFFE82-DDA7-46DD-ABB4-8EA3F2F9F5C4}"/>
              </a:ext>
            </a:extLst>
          </p:cNvPr>
          <p:cNvSpPr/>
          <p:nvPr/>
        </p:nvSpPr>
        <p:spPr>
          <a:xfrm>
            <a:off x="2914579" y="6185554"/>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אליפסה 86">
            <a:extLst>
              <a:ext uri="{FF2B5EF4-FFF2-40B4-BE49-F238E27FC236}">
                <a16:creationId xmlns:a16="http://schemas.microsoft.com/office/drawing/2014/main" id="{A5AD3D34-1923-4A75-994C-22EEBFEE859D}"/>
              </a:ext>
            </a:extLst>
          </p:cNvPr>
          <p:cNvSpPr/>
          <p:nvPr/>
        </p:nvSpPr>
        <p:spPr>
          <a:xfrm>
            <a:off x="3245318" y="6262288"/>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אליפסה 88">
            <a:extLst>
              <a:ext uri="{FF2B5EF4-FFF2-40B4-BE49-F238E27FC236}">
                <a16:creationId xmlns:a16="http://schemas.microsoft.com/office/drawing/2014/main" id="{93390F69-6750-47C5-B04C-081FA11486FB}"/>
              </a:ext>
            </a:extLst>
          </p:cNvPr>
          <p:cNvSpPr/>
          <p:nvPr/>
        </p:nvSpPr>
        <p:spPr>
          <a:xfrm>
            <a:off x="2850416" y="5834820"/>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אליפסה 90">
            <a:extLst>
              <a:ext uri="{FF2B5EF4-FFF2-40B4-BE49-F238E27FC236}">
                <a16:creationId xmlns:a16="http://schemas.microsoft.com/office/drawing/2014/main" id="{27CAB781-1710-4147-BECC-C9C4878F9A20}"/>
              </a:ext>
            </a:extLst>
          </p:cNvPr>
          <p:cNvSpPr/>
          <p:nvPr/>
        </p:nvSpPr>
        <p:spPr>
          <a:xfrm>
            <a:off x="2695951" y="6040943"/>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אליפסה 92">
            <a:extLst>
              <a:ext uri="{FF2B5EF4-FFF2-40B4-BE49-F238E27FC236}">
                <a16:creationId xmlns:a16="http://schemas.microsoft.com/office/drawing/2014/main" id="{BD550CF4-EA07-49FE-AD75-FBA4CE4B58E0}"/>
              </a:ext>
            </a:extLst>
          </p:cNvPr>
          <p:cNvSpPr/>
          <p:nvPr/>
        </p:nvSpPr>
        <p:spPr>
          <a:xfrm>
            <a:off x="3181155" y="6016025"/>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אליפסה 94">
            <a:extLst>
              <a:ext uri="{FF2B5EF4-FFF2-40B4-BE49-F238E27FC236}">
                <a16:creationId xmlns:a16="http://schemas.microsoft.com/office/drawing/2014/main" id="{2CF022FD-09AB-41FF-87CA-0AE8D77FF111}"/>
              </a:ext>
            </a:extLst>
          </p:cNvPr>
          <p:cNvSpPr/>
          <p:nvPr/>
        </p:nvSpPr>
        <p:spPr>
          <a:xfrm>
            <a:off x="3157138" y="5776646"/>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אליפסה 96">
            <a:extLst>
              <a:ext uri="{FF2B5EF4-FFF2-40B4-BE49-F238E27FC236}">
                <a16:creationId xmlns:a16="http://schemas.microsoft.com/office/drawing/2014/main" id="{78297E6F-32C7-47EF-9A9D-95785A2FCC2F}"/>
              </a:ext>
            </a:extLst>
          </p:cNvPr>
          <p:cNvSpPr/>
          <p:nvPr/>
        </p:nvSpPr>
        <p:spPr>
          <a:xfrm>
            <a:off x="2978742" y="5996290"/>
            <a:ext cx="64163" cy="64163"/>
          </a:xfrm>
          <a:prstGeom prst="ellipse">
            <a:avLst/>
          </a:prstGeom>
          <a:solidFill>
            <a:srgbClr val="1472FC"/>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אליפסה 98">
            <a:extLst>
              <a:ext uri="{FF2B5EF4-FFF2-40B4-BE49-F238E27FC236}">
                <a16:creationId xmlns:a16="http://schemas.microsoft.com/office/drawing/2014/main" id="{63E969B9-40BF-439C-AF72-2E27E90AD9BD}"/>
              </a:ext>
            </a:extLst>
          </p:cNvPr>
          <p:cNvSpPr/>
          <p:nvPr/>
        </p:nvSpPr>
        <p:spPr>
          <a:xfrm>
            <a:off x="683156" y="4022844"/>
            <a:ext cx="1732066" cy="126448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אליפסה 100">
            <a:extLst>
              <a:ext uri="{FF2B5EF4-FFF2-40B4-BE49-F238E27FC236}">
                <a16:creationId xmlns:a16="http://schemas.microsoft.com/office/drawing/2014/main" id="{AC4C8F95-17A8-49B7-93D1-A0C9528270A7}"/>
              </a:ext>
            </a:extLst>
          </p:cNvPr>
          <p:cNvSpPr/>
          <p:nvPr/>
        </p:nvSpPr>
        <p:spPr>
          <a:xfrm>
            <a:off x="1975587" y="5498412"/>
            <a:ext cx="1877984" cy="1126428"/>
          </a:xfrm>
          <a:prstGeom prst="ellipse">
            <a:avLst/>
          </a:prstGeom>
          <a:noFill/>
          <a:ln>
            <a:solidFill>
              <a:srgbClr val="1472F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מחבר חץ ישר 102">
            <a:extLst>
              <a:ext uri="{FF2B5EF4-FFF2-40B4-BE49-F238E27FC236}">
                <a16:creationId xmlns:a16="http://schemas.microsoft.com/office/drawing/2014/main" id="{02B7CE18-74B6-4DCB-82A8-189CB43288F9}"/>
              </a:ext>
            </a:extLst>
          </p:cNvPr>
          <p:cNvCxnSpPr/>
          <p:nvPr/>
        </p:nvCxnSpPr>
        <p:spPr>
          <a:xfrm flipV="1">
            <a:off x="683156" y="3980834"/>
            <a:ext cx="2644008" cy="2644008"/>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107" name="תיבת טקסט 106">
                <a:extLst>
                  <a:ext uri="{FF2B5EF4-FFF2-40B4-BE49-F238E27FC236}">
                    <a16:creationId xmlns:a16="http://schemas.microsoft.com/office/drawing/2014/main" id="{3680A5BA-B0AF-479D-B39F-E967E1B233D7}"/>
                  </a:ext>
                </a:extLst>
              </p:cNvPr>
              <p:cNvSpPr txBox="1"/>
              <p:nvPr/>
            </p:nvSpPr>
            <p:spPr>
              <a:xfrm>
                <a:off x="8306216" y="2577155"/>
                <a:ext cx="1808946" cy="957185"/>
              </a:xfrm>
              <a:prstGeom prst="rect">
                <a:avLst/>
              </a:prstGeom>
              <a:noFill/>
              <a:ln>
                <a:solidFill>
                  <a:schemeClr val="tx1"/>
                </a:solidFill>
              </a:ln>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m:t>
                      </m:r>
                    </m:oMath>
                  </m:oMathPara>
                </a14:m>
                <a:endParaRPr lang="en-US" b="0" dirty="0">
                  <a:solidFill>
                    <a:schemeClr val="tx1"/>
                  </a:solidFill>
                </a:endParaRPr>
              </a:p>
              <a:p>
                <a:pPr algn="l" rtl="0"/>
                <a14:m>
                  <m:oMathPara xmlns:m="http://schemas.openxmlformats.org/officeDocument/2006/math">
                    <m:oMathParaPr>
                      <m:jc m:val="centerGroup"/>
                    </m:oMathParaPr>
                    <m:oMath xmlns:m="http://schemas.openxmlformats.org/officeDocument/2006/math">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𝑤</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5</m:t>
                      </m:r>
                    </m:oMath>
                  </m:oMathPara>
                </a14:m>
                <a:endParaRPr lang="en-US" dirty="0">
                  <a:solidFill>
                    <a:schemeClr val="tx1"/>
                  </a:solidFill>
                </a:endParaRPr>
              </a:p>
              <a:p>
                <a:pPr algn="l" rtl="0"/>
                <a14:m>
                  <m:oMathPara xmlns:m="http://schemas.openxmlformats.org/officeDocument/2006/math">
                    <m:oMathParaPr>
                      <m:jc m:val="centerGroup"/>
                    </m:oMathParaPr>
                    <m:oMath xmlns:m="http://schemas.openxmlformats.org/officeDocument/2006/math">
                      <m:r>
                        <a:rPr lang="en-US" b="0" i="1" smtClean="0">
                          <a:solidFill>
                            <a:schemeClr val="tx1"/>
                          </a:solidFill>
                          <a:latin typeface="Cambria Math" panose="02040503050406030204" pitchFamily="18" charset="0"/>
                        </a:rPr>
                        <m:t>𝑏</m:t>
                      </m:r>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0</m:t>
                      </m:r>
                    </m:oMath>
                  </m:oMathPara>
                </a14:m>
                <a:endParaRPr lang="en-US" dirty="0">
                  <a:solidFill>
                    <a:schemeClr val="tx1"/>
                  </a:solidFill>
                </a:endParaRPr>
              </a:p>
            </p:txBody>
          </p:sp>
        </mc:Choice>
        <mc:Fallback xmlns="">
          <p:sp>
            <p:nvSpPr>
              <p:cNvPr id="107" name="תיבת טקסט 106">
                <a:extLst>
                  <a:ext uri="{FF2B5EF4-FFF2-40B4-BE49-F238E27FC236}">
                    <a16:creationId xmlns:a16="http://schemas.microsoft.com/office/drawing/2014/main" id="{3680A5BA-B0AF-479D-B39F-E967E1B233D7}"/>
                  </a:ext>
                </a:extLst>
              </p:cNvPr>
              <p:cNvSpPr txBox="1">
                <a:spLocks noRot="1" noChangeAspect="1" noMove="1" noResize="1" noEditPoints="1" noAdjustHandles="1" noChangeArrowheads="1" noChangeShapeType="1" noTextEdit="1"/>
              </p:cNvSpPr>
              <p:nvPr/>
            </p:nvSpPr>
            <p:spPr>
              <a:xfrm>
                <a:off x="8306216" y="2577155"/>
                <a:ext cx="1808946" cy="957185"/>
              </a:xfrm>
              <a:prstGeom prst="rect">
                <a:avLst/>
              </a:prstGeom>
              <a:blipFill>
                <a:blip r:embed="rId15"/>
                <a:stretch>
                  <a:fillRect/>
                </a:stretch>
              </a:blipFill>
              <a:ln>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תיבת טקסט 14">
                <a:extLst>
                  <a:ext uri="{FF2B5EF4-FFF2-40B4-BE49-F238E27FC236}">
                    <a16:creationId xmlns:a16="http://schemas.microsoft.com/office/drawing/2014/main" id="{15C2FAB5-FEFC-460B-AA53-E772292B0780}"/>
                  </a:ext>
                </a:extLst>
              </p:cNvPr>
              <p:cNvSpPr txBox="1"/>
              <p:nvPr/>
            </p:nvSpPr>
            <p:spPr>
              <a:xfrm>
                <a:off x="7429864" y="4221744"/>
                <a:ext cx="3561649" cy="1754326"/>
              </a:xfrm>
              <a:prstGeom prst="rect">
                <a:avLst/>
              </a:prstGeom>
              <a:noFill/>
            </p:spPr>
            <p:txBody>
              <a:bodyPr wrap="square" rtlCol="0">
                <a:spAutoFit/>
              </a:bodyPr>
              <a:lstStyle/>
              <a:p>
                <a:pPr algn="l" rtl="0"/>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𝑏</m:t>
                      </m:r>
                    </m:oMath>
                  </m:oMathPara>
                </a14:m>
                <a:endParaRPr lang="he-IL" b="0" dirty="0"/>
              </a:p>
              <a:p>
                <a:pPr algn="l" rtl="0"/>
                <a:endParaRPr lang="he-IL" dirty="0"/>
              </a:p>
              <a:p>
                <a:pPr algn="l" rtl="0"/>
                <a:endParaRPr lang="en-US" b="0" dirty="0"/>
              </a:p>
              <a:p>
                <a:pPr algn="l" rtl="0"/>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0</m:t>
                      </m:r>
                    </m:oMath>
                  </m:oMathPara>
                </a14:m>
                <a:endParaRPr lang="en-US" b="0" dirty="0"/>
              </a:p>
              <a:p>
                <a:pPr algn="l" rtl="0"/>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0</m:t>
                      </m:r>
                      <m:r>
                        <a:rPr lang="en-US" b="0" i="1" smtClean="0">
                          <a:latin typeface="Cambria Math" panose="02040503050406030204" pitchFamily="18" charset="0"/>
                        </a:rPr>
                        <m:t>.</m:t>
                      </m:r>
                      <m:r>
                        <a:rPr lang="en-US" b="0" i="1" smtClean="0">
                          <a:latin typeface="Cambria Math" panose="02040503050406030204" pitchFamily="18" charset="0"/>
                        </a:rPr>
                        <m:t>5</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b="0" dirty="0"/>
              </a:p>
              <a:p>
                <a:pPr algn="l" rtl="0"/>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2</m:t>
                          </m:r>
                        </m:sub>
                      </m:sSub>
                    </m:oMath>
                  </m:oMathPara>
                </a14:m>
                <a:endParaRPr lang="en-US" dirty="0"/>
              </a:p>
            </p:txBody>
          </p:sp>
        </mc:Choice>
        <mc:Fallback xmlns="">
          <p:sp>
            <p:nvSpPr>
              <p:cNvPr id="15" name="תיבת טקסט 14">
                <a:extLst>
                  <a:ext uri="{FF2B5EF4-FFF2-40B4-BE49-F238E27FC236}">
                    <a16:creationId xmlns:a16="http://schemas.microsoft.com/office/drawing/2014/main" id="{15C2FAB5-FEFC-460B-AA53-E772292B0780}"/>
                  </a:ext>
                </a:extLst>
              </p:cNvPr>
              <p:cNvSpPr txBox="1">
                <a:spLocks noRot="1" noChangeAspect="1" noMove="1" noResize="1" noEditPoints="1" noAdjustHandles="1" noChangeArrowheads="1" noChangeShapeType="1" noTextEdit="1"/>
              </p:cNvSpPr>
              <p:nvPr/>
            </p:nvSpPr>
            <p:spPr>
              <a:xfrm>
                <a:off x="7429864" y="4221744"/>
                <a:ext cx="3561649" cy="1754326"/>
              </a:xfrm>
              <a:prstGeom prst="rect">
                <a:avLst/>
              </a:prstGeom>
              <a:blipFill>
                <a:blip r:embed="rId16"/>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2528788324"/>
      </p:ext>
    </p:extLst>
  </p:cSld>
  <p:clrMapOvr>
    <a:masterClrMapping/>
  </p:clrMapOvr>
  <mc:AlternateContent xmlns:mc="http://schemas.openxmlformats.org/markup-compatibility/2006">
    <mc:Choice xmlns:p14="http://schemas.microsoft.com/office/powerpoint/2010/main" Requires="p14">
      <p:transition spd="slow" p14:dur="2000" advTm="121063"/>
    </mc:Choice>
    <mc:Fallback>
      <p:transition spd="slow" advTm="12106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fade">
                                      <p:cBhvr>
                                        <p:cTn id="41" dur="500"/>
                                        <p:tgtEl>
                                          <p:spTgt spid="17"/>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barn(inVertical)">
                                      <p:cBhvr>
                                        <p:cTn id="54" dur="500"/>
                                        <p:tgtEl>
                                          <p:spTgt spid="32"/>
                                        </p:tgtEl>
                                      </p:cBhvr>
                                    </p:animEffect>
                                  </p:childTnLst>
                                </p:cTn>
                              </p:par>
                              <p:par>
                                <p:cTn id="55" presetID="16" presetClass="entr" presetSubtype="21"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Effect transition="in" filter="barn(inVertical)">
                                      <p:cBhvr>
                                        <p:cTn id="57" dur="500"/>
                                        <p:tgtEl>
                                          <p:spTgt spid="35"/>
                                        </p:tgtEl>
                                      </p:cBhvr>
                                    </p:animEffect>
                                  </p:childTnLst>
                                </p:cTn>
                              </p:par>
                              <p:par>
                                <p:cTn id="58" presetID="16" presetClass="entr" presetSubtype="21" fill="hold"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barn(inVertical)">
                                      <p:cBhvr>
                                        <p:cTn id="60" dur="500"/>
                                        <p:tgtEl>
                                          <p:spTgt spid="30"/>
                                        </p:tgtEl>
                                      </p:cBhvr>
                                    </p:animEffect>
                                  </p:childTnLst>
                                </p:cTn>
                              </p:par>
                              <p:par>
                                <p:cTn id="61" presetID="16" presetClass="entr" presetSubtype="21"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animEffect transition="in" filter="barn(inVertical)">
                                      <p:cBhvr>
                                        <p:cTn id="63" dur="500"/>
                                        <p:tgtEl>
                                          <p:spTgt spid="37"/>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500"/>
                                        <p:tgtEl>
                                          <p:spTgt spid="4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42"/>
                                        </p:tgtEl>
                                        <p:attrNameLst>
                                          <p:attrName>style.visibility</p:attrName>
                                        </p:attrNameLst>
                                      </p:cBhvr>
                                      <p:to>
                                        <p:strVal val="visible"/>
                                      </p:to>
                                    </p:set>
                                    <p:animEffect transition="in" filter="fade">
                                      <p:cBhvr>
                                        <p:cTn id="74" dur="500"/>
                                        <p:tgtEl>
                                          <p:spTgt spid="4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Effect transition="in" filter="fade">
                                      <p:cBhvr>
                                        <p:cTn id="77" dur="500"/>
                                        <p:tgtEl>
                                          <p:spTgt spid="4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54"/>
                                        </p:tgtEl>
                                        <p:attrNameLst>
                                          <p:attrName>style.visibility</p:attrName>
                                        </p:attrNameLst>
                                      </p:cBhvr>
                                      <p:to>
                                        <p:strVal val="visible"/>
                                      </p:to>
                                    </p:set>
                                    <p:animEffect transition="in" filter="fade">
                                      <p:cBhvr>
                                        <p:cTn id="80" dur="500"/>
                                        <p:tgtEl>
                                          <p:spTgt spid="5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60"/>
                                        </p:tgtEl>
                                        <p:attrNameLst>
                                          <p:attrName>style.visibility</p:attrName>
                                        </p:attrNameLst>
                                      </p:cBhvr>
                                      <p:to>
                                        <p:strVal val="visible"/>
                                      </p:to>
                                    </p:set>
                                    <p:animEffect transition="in" filter="fade">
                                      <p:cBhvr>
                                        <p:cTn id="89" dur="500"/>
                                        <p:tgtEl>
                                          <p:spTgt spid="6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62"/>
                                        </p:tgtEl>
                                        <p:attrNameLst>
                                          <p:attrName>style.visibility</p:attrName>
                                        </p:attrNameLst>
                                      </p:cBhvr>
                                      <p:to>
                                        <p:strVal val="visible"/>
                                      </p:to>
                                    </p:set>
                                    <p:animEffect transition="in" filter="fade">
                                      <p:cBhvr>
                                        <p:cTn id="92" dur="500"/>
                                        <p:tgtEl>
                                          <p:spTgt spid="62"/>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4"/>
                                        </p:tgtEl>
                                        <p:attrNameLst>
                                          <p:attrName>style.visibility</p:attrName>
                                        </p:attrNameLst>
                                      </p:cBhvr>
                                      <p:to>
                                        <p:strVal val="visible"/>
                                      </p:to>
                                    </p:set>
                                    <p:animEffect transition="in" filter="fade">
                                      <p:cBhvr>
                                        <p:cTn id="95" dur="500"/>
                                        <p:tgtEl>
                                          <p:spTgt spid="64"/>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8"/>
                                        </p:tgtEl>
                                        <p:attrNameLst>
                                          <p:attrName>style.visibility</p:attrName>
                                        </p:attrNameLst>
                                      </p:cBhvr>
                                      <p:to>
                                        <p:strVal val="visible"/>
                                      </p:to>
                                    </p:set>
                                    <p:animEffect transition="in" filter="fade">
                                      <p:cBhvr>
                                        <p:cTn id="101" dur="500"/>
                                        <p:tgtEl>
                                          <p:spTgt spid="6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0"/>
                                        </p:tgtEl>
                                        <p:attrNameLst>
                                          <p:attrName>style.visibility</p:attrName>
                                        </p:attrNameLst>
                                      </p:cBhvr>
                                      <p:to>
                                        <p:strVal val="visible"/>
                                      </p:to>
                                    </p:set>
                                    <p:animEffect transition="in" filter="fade">
                                      <p:cBhvr>
                                        <p:cTn id="104" dur="500"/>
                                        <p:tgtEl>
                                          <p:spTgt spid="70"/>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79"/>
                                        </p:tgtEl>
                                        <p:attrNameLst>
                                          <p:attrName>style.visibility</p:attrName>
                                        </p:attrNameLst>
                                      </p:cBhvr>
                                      <p:to>
                                        <p:strVal val="visible"/>
                                      </p:to>
                                    </p:set>
                                    <p:animEffect transition="in" filter="fade">
                                      <p:cBhvr>
                                        <p:cTn id="107" dur="500"/>
                                        <p:tgtEl>
                                          <p:spTgt spid="79"/>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99"/>
                                        </p:tgtEl>
                                        <p:attrNameLst>
                                          <p:attrName>style.visibility</p:attrName>
                                        </p:attrNameLst>
                                      </p:cBhvr>
                                      <p:to>
                                        <p:strVal val="visible"/>
                                      </p:to>
                                    </p:set>
                                    <p:animEffect transition="in" filter="fade">
                                      <p:cBhvr>
                                        <p:cTn id="110" dur="500"/>
                                        <p:tgtEl>
                                          <p:spTgt spid="99"/>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4" fill="hold" grpId="0" nodeType="clickEffect">
                                  <p:stCondLst>
                                    <p:cond delay="0"/>
                                  </p:stCondLst>
                                  <p:childTnLst>
                                    <p:set>
                                      <p:cBhvr>
                                        <p:cTn id="114" dur="1" fill="hold">
                                          <p:stCondLst>
                                            <p:cond delay="0"/>
                                          </p:stCondLst>
                                        </p:cTn>
                                        <p:tgtEl>
                                          <p:spTgt spid="77"/>
                                        </p:tgtEl>
                                        <p:attrNameLst>
                                          <p:attrName>style.visibility</p:attrName>
                                        </p:attrNameLst>
                                      </p:cBhvr>
                                      <p:to>
                                        <p:strVal val="visible"/>
                                      </p:to>
                                    </p:set>
                                    <p:animEffect transition="in" filter="wipe(down)">
                                      <p:cBhvr>
                                        <p:cTn id="115" dur="500"/>
                                        <p:tgtEl>
                                          <p:spTgt spid="77"/>
                                        </p:tgtEl>
                                      </p:cBhvr>
                                    </p:animEffect>
                                  </p:childTnLst>
                                </p:cTn>
                              </p:par>
                              <p:par>
                                <p:cTn id="116" presetID="22" presetClass="entr" presetSubtype="4" fill="hold" grpId="0" nodeType="withEffect">
                                  <p:stCondLst>
                                    <p:cond delay="0"/>
                                  </p:stCondLst>
                                  <p:childTnLst>
                                    <p:set>
                                      <p:cBhvr>
                                        <p:cTn id="117" dur="1" fill="hold">
                                          <p:stCondLst>
                                            <p:cond delay="0"/>
                                          </p:stCondLst>
                                        </p:cTn>
                                        <p:tgtEl>
                                          <p:spTgt spid="81"/>
                                        </p:tgtEl>
                                        <p:attrNameLst>
                                          <p:attrName>style.visibility</p:attrName>
                                        </p:attrNameLst>
                                      </p:cBhvr>
                                      <p:to>
                                        <p:strVal val="visible"/>
                                      </p:to>
                                    </p:set>
                                    <p:animEffect transition="in" filter="wipe(down)">
                                      <p:cBhvr>
                                        <p:cTn id="118" dur="500"/>
                                        <p:tgtEl>
                                          <p:spTgt spid="81"/>
                                        </p:tgtEl>
                                      </p:cBhvr>
                                    </p:animEffect>
                                  </p:childTnLst>
                                </p:cTn>
                              </p:par>
                              <p:par>
                                <p:cTn id="119" presetID="22" presetClass="entr" presetSubtype="4" fill="hold" grpId="0" nodeType="withEffect">
                                  <p:stCondLst>
                                    <p:cond delay="0"/>
                                  </p:stCondLst>
                                  <p:childTnLst>
                                    <p:set>
                                      <p:cBhvr>
                                        <p:cTn id="120" dur="1" fill="hold">
                                          <p:stCondLst>
                                            <p:cond delay="0"/>
                                          </p:stCondLst>
                                        </p:cTn>
                                        <p:tgtEl>
                                          <p:spTgt spid="83"/>
                                        </p:tgtEl>
                                        <p:attrNameLst>
                                          <p:attrName>style.visibility</p:attrName>
                                        </p:attrNameLst>
                                      </p:cBhvr>
                                      <p:to>
                                        <p:strVal val="visible"/>
                                      </p:to>
                                    </p:set>
                                    <p:animEffect transition="in" filter="wipe(down)">
                                      <p:cBhvr>
                                        <p:cTn id="121" dur="500"/>
                                        <p:tgtEl>
                                          <p:spTgt spid="83"/>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85"/>
                                        </p:tgtEl>
                                        <p:attrNameLst>
                                          <p:attrName>style.visibility</p:attrName>
                                        </p:attrNameLst>
                                      </p:cBhvr>
                                      <p:to>
                                        <p:strVal val="visible"/>
                                      </p:to>
                                    </p:set>
                                    <p:animEffect transition="in" filter="wipe(down)">
                                      <p:cBhvr>
                                        <p:cTn id="124" dur="500"/>
                                        <p:tgtEl>
                                          <p:spTgt spid="85"/>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87"/>
                                        </p:tgtEl>
                                        <p:attrNameLst>
                                          <p:attrName>style.visibility</p:attrName>
                                        </p:attrNameLst>
                                      </p:cBhvr>
                                      <p:to>
                                        <p:strVal val="visible"/>
                                      </p:to>
                                    </p:set>
                                    <p:animEffect transition="in" filter="wipe(down)">
                                      <p:cBhvr>
                                        <p:cTn id="127" dur="500"/>
                                        <p:tgtEl>
                                          <p:spTgt spid="87"/>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89"/>
                                        </p:tgtEl>
                                        <p:attrNameLst>
                                          <p:attrName>style.visibility</p:attrName>
                                        </p:attrNameLst>
                                      </p:cBhvr>
                                      <p:to>
                                        <p:strVal val="visible"/>
                                      </p:to>
                                    </p:set>
                                    <p:animEffect transition="in" filter="wipe(down)">
                                      <p:cBhvr>
                                        <p:cTn id="130" dur="500"/>
                                        <p:tgtEl>
                                          <p:spTgt spid="89"/>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91"/>
                                        </p:tgtEl>
                                        <p:attrNameLst>
                                          <p:attrName>style.visibility</p:attrName>
                                        </p:attrNameLst>
                                      </p:cBhvr>
                                      <p:to>
                                        <p:strVal val="visible"/>
                                      </p:to>
                                    </p:set>
                                    <p:animEffect transition="in" filter="wipe(down)">
                                      <p:cBhvr>
                                        <p:cTn id="133" dur="500"/>
                                        <p:tgtEl>
                                          <p:spTgt spid="91"/>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93"/>
                                        </p:tgtEl>
                                        <p:attrNameLst>
                                          <p:attrName>style.visibility</p:attrName>
                                        </p:attrNameLst>
                                      </p:cBhvr>
                                      <p:to>
                                        <p:strVal val="visible"/>
                                      </p:to>
                                    </p:set>
                                    <p:animEffect transition="in" filter="wipe(down)">
                                      <p:cBhvr>
                                        <p:cTn id="136" dur="500"/>
                                        <p:tgtEl>
                                          <p:spTgt spid="93"/>
                                        </p:tgtEl>
                                      </p:cBhvr>
                                    </p:animEffect>
                                  </p:childTnLst>
                                </p:cTn>
                              </p:par>
                              <p:par>
                                <p:cTn id="137" presetID="22" presetClass="entr" presetSubtype="4" fill="hold" grpId="0" nodeType="withEffect">
                                  <p:stCondLst>
                                    <p:cond delay="0"/>
                                  </p:stCondLst>
                                  <p:childTnLst>
                                    <p:set>
                                      <p:cBhvr>
                                        <p:cTn id="138" dur="1" fill="hold">
                                          <p:stCondLst>
                                            <p:cond delay="0"/>
                                          </p:stCondLst>
                                        </p:cTn>
                                        <p:tgtEl>
                                          <p:spTgt spid="95"/>
                                        </p:tgtEl>
                                        <p:attrNameLst>
                                          <p:attrName>style.visibility</p:attrName>
                                        </p:attrNameLst>
                                      </p:cBhvr>
                                      <p:to>
                                        <p:strVal val="visible"/>
                                      </p:to>
                                    </p:set>
                                    <p:animEffect transition="in" filter="wipe(down)">
                                      <p:cBhvr>
                                        <p:cTn id="139" dur="500"/>
                                        <p:tgtEl>
                                          <p:spTgt spid="95"/>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97"/>
                                        </p:tgtEl>
                                        <p:attrNameLst>
                                          <p:attrName>style.visibility</p:attrName>
                                        </p:attrNameLst>
                                      </p:cBhvr>
                                      <p:to>
                                        <p:strVal val="visible"/>
                                      </p:to>
                                    </p:set>
                                    <p:animEffect transition="in" filter="wipe(down)">
                                      <p:cBhvr>
                                        <p:cTn id="142" dur="500"/>
                                        <p:tgtEl>
                                          <p:spTgt spid="97"/>
                                        </p:tgtEl>
                                      </p:cBhvr>
                                    </p:animEffect>
                                  </p:childTnLst>
                                </p:cTn>
                              </p:par>
                              <p:par>
                                <p:cTn id="143" presetID="22" presetClass="entr" presetSubtype="4" fill="hold" grpId="0" nodeType="withEffect">
                                  <p:stCondLst>
                                    <p:cond delay="0"/>
                                  </p:stCondLst>
                                  <p:childTnLst>
                                    <p:set>
                                      <p:cBhvr>
                                        <p:cTn id="144" dur="1" fill="hold">
                                          <p:stCondLst>
                                            <p:cond delay="0"/>
                                          </p:stCondLst>
                                        </p:cTn>
                                        <p:tgtEl>
                                          <p:spTgt spid="101"/>
                                        </p:tgtEl>
                                        <p:attrNameLst>
                                          <p:attrName>style.visibility</p:attrName>
                                        </p:attrNameLst>
                                      </p:cBhvr>
                                      <p:to>
                                        <p:strVal val="visible"/>
                                      </p:to>
                                    </p:set>
                                    <p:animEffect transition="in" filter="wipe(down)">
                                      <p:cBhvr>
                                        <p:cTn id="145" dur="500"/>
                                        <p:tgtEl>
                                          <p:spTgt spid="101"/>
                                        </p:tgtEl>
                                      </p:cBhvr>
                                    </p:animEffect>
                                  </p:childTnLst>
                                </p:cTn>
                              </p:par>
                            </p:childTnLst>
                          </p:cTn>
                        </p:par>
                      </p:childTnLst>
                    </p:cTn>
                  </p:par>
                  <p:par>
                    <p:cTn id="146" fill="hold">
                      <p:stCondLst>
                        <p:cond delay="indefinite"/>
                      </p:stCondLst>
                      <p:childTnLst>
                        <p:par>
                          <p:cTn id="147" fill="hold">
                            <p:stCondLst>
                              <p:cond delay="0"/>
                            </p:stCondLst>
                            <p:childTnLst>
                              <p:par>
                                <p:cTn id="148" presetID="42" presetClass="entr" presetSubtype="0" fill="hold" grpId="0" nodeType="clickEffect">
                                  <p:stCondLst>
                                    <p:cond delay="0"/>
                                  </p:stCondLst>
                                  <p:childTnLst>
                                    <p:set>
                                      <p:cBhvr>
                                        <p:cTn id="149" dur="1" fill="hold">
                                          <p:stCondLst>
                                            <p:cond delay="0"/>
                                          </p:stCondLst>
                                        </p:cTn>
                                        <p:tgtEl>
                                          <p:spTgt spid="107"/>
                                        </p:tgtEl>
                                        <p:attrNameLst>
                                          <p:attrName>style.visibility</p:attrName>
                                        </p:attrNameLst>
                                      </p:cBhvr>
                                      <p:to>
                                        <p:strVal val="visible"/>
                                      </p:to>
                                    </p:set>
                                    <p:animEffect transition="in" filter="fade">
                                      <p:cBhvr>
                                        <p:cTn id="150" dur="1000"/>
                                        <p:tgtEl>
                                          <p:spTgt spid="107"/>
                                        </p:tgtEl>
                                      </p:cBhvr>
                                    </p:animEffect>
                                    <p:anim calcmode="lin" valueType="num">
                                      <p:cBhvr>
                                        <p:cTn id="151" dur="1000" fill="hold"/>
                                        <p:tgtEl>
                                          <p:spTgt spid="107"/>
                                        </p:tgtEl>
                                        <p:attrNameLst>
                                          <p:attrName>ppt_x</p:attrName>
                                        </p:attrNameLst>
                                      </p:cBhvr>
                                      <p:tavLst>
                                        <p:tav tm="0">
                                          <p:val>
                                            <p:strVal val="#ppt_x"/>
                                          </p:val>
                                        </p:tav>
                                        <p:tav tm="100000">
                                          <p:val>
                                            <p:strVal val="#ppt_x"/>
                                          </p:val>
                                        </p:tav>
                                      </p:tavLst>
                                    </p:anim>
                                    <p:anim calcmode="lin" valueType="num">
                                      <p:cBhvr>
                                        <p:cTn id="152" dur="1000" fill="hold"/>
                                        <p:tgtEl>
                                          <p:spTgt spid="107"/>
                                        </p:tgtEl>
                                        <p:attrNameLst>
                                          <p:attrName>ppt_y</p:attrName>
                                        </p:attrNameLst>
                                      </p:cBhvr>
                                      <p:tavLst>
                                        <p:tav tm="0">
                                          <p:val>
                                            <p:strVal val="#ppt_y+.1"/>
                                          </p:val>
                                        </p:tav>
                                        <p:tav tm="100000">
                                          <p:val>
                                            <p:strVal val="#ppt_y"/>
                                          </p:val>
                                        </p:tav>
                                      </p:tavLst>
                                    </p:anim>
                                  </p:childTnLst>
                                </p:cTn>
                              </p:par>
                            </p:childTnLst>
                          </p:cTn>
                        </p:par>
                      </p:childTnLst>
                    </p:cTn>
                  </p:par>
                  <p:par>
                    <p:cTn id="153" fill="hold">
                      <p:stCondLst>
                        <p:cond delay="indefinite"/>
                      </p:stCondLst>
                      <p:childTnLst>
                        <p:par>
                          <p:cTn id="154" fill="hold">
                            <p:stCondLst>
                              <p:cond delay="0"/>
                            </p:stCondLst>
                            <p:childTnLst>
                              <p:par>
                                <p:cTn id="155" presetID="53" presetClass="entr" presetSubtype="16" fill="hold" grpId="0" nodeType="clickEffect">
                                  <p:stCondLst>
                                    <p:cond delay="0"/>
                                  </p:stCondLst>
                                  <p:childTnLst>
                                    <p:set>
                                      <p:cBhvr>
                                        <p:cTn id="156" dur="1" fill="hold">
                                          <p:stCondLst>
                                            <p:cond delay="0"/>
                                          </p:stCondLst>
                                        </p:cTn>
                                        <p:tgtEl>
                                          <p:spTgt spid="15"/>
                                        </p:tgtEl>
                                        <p:attrNameLst>
                                          <p:attrName>style.visibility</p:attrName>
                                        </p:attrNameLst>
                                      </p:cBhvr>
                                      <p:to>
                                        <p:strVal val="visible"/>
                                      </p:to>
                                    </p:set>
                                    <p:anim calcmode="lin" valueType="num">
                                      <p:cBhvr>
                                        <p:cTn id="157" dur="500" fill="hold"/>
                                        <p:tgtEl>
                                          <p:spTgt spid="15"/>
                                        </p:tgtEl>
                                        <p:attrNameLst>
                                          <p:attrName>ppt_w</p:attrName>
                                        </p:attrNameLst>
                                      </p:cBhvr>
                                      <p:tavLst>
                                        <p:tav tm="0">
                                          <p:val>
                                            <p:fltVal val="0"/>
                                          </p:val>
                                        </p:tav>
                                        <p:tav tm="100000">
                                          <p:val>
                                            <p:strVal val="#ppt_w"/>
                                          </p:val>
                                        </p:tav>
                                      </p:tavLst>
                                    </p:anim>
                                    <p:anim calcmode="lin" valueType="num">
                                      <p:cBhvr>
                                        <p:cTn id="158" dur="500" fill="hold"/>
                                        <p:tgtEl>
                                          <p:spTgt spid="15"/>
                                        </p:tgtEl>
                                        <p:attrNameLst>
                                          <p:attrName>ppt_h</p:attrName>
                                        </p:attrNameLst>
                                      </p:cBhvr>
                                      <p:tavLst>
                                        <p:tav tm="0">
                                          <p:val>
                                            <p:fltVal val="0"/>
                                          </p:val>
                                        </p:tav>
                                        <p:tav tm="100000">
                                          <p:val>
                                            <p:strVal val="#ppt_h"/>
                                          </p:val>
                                        </p:tav>
                                      </p:tavLst>
                                    </p:anim>
                                    <p:animEffect transition="in" filter="fade">
                                      <p:cBhvr>
                                        <p:cTn id="159" dur="500"/>
                                        <p:tgtEl>
                                          <p:spTgt spid="15"/>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103"/>
                                        </p:tgtEl>
                                        <p:attrNameLst>
                                          <p:attrName>style.visibility</p:attrName>
                                        </p:attrNameLst>
                                      </p:cBhvr>
                                      <p:to>
                                        <p:strVal val="visible"/>
                                      </p:to>
                                    </p:set>
                                    <p:animEffect transition="in" filter="fade">
                                      <p:cBhvr>
                                        <p:cTn id="164"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8" grpId="0" animBg="1"/>
      <p:bldP spid="9" grpId="0" animBg="1"/>
      <p:bldP spid="10" grpId="0" animBg="1"/>
      <p:bldP spid="12" grpId="0"/>
      <p:bldP spid="13" grpId="0"/>
      <p:bldP spid="14" grpId="0"/>
      <p:bldP spid="18" grpId="0"/>
      <p:bldP spid="19" grpId="0"/>
      <p:bldP spid="22" grpId="0" animBg="1"/>
      <p:bldP spid="24" grpId="0" animBg="1"/>
      <p:bldP spid="35" grpId="0"/>
      <p:bldP spid="37" grpId="0"/>
      <p:bldP spid="38" grpId="0" animBg="1"/>
      <p:bldP spid="40" grpId="0" animBg="1"/>
      <p:bldP spid="42" grpId="0" animBg="1"/>
      <p:bldP spid="44" grpId="0" animBg="1"/>
      <p:bldP spid="54" grpId="0" animBg="1"/>
      <p:bldP spid="56" grpId="0" animBg="1"/>
      <p:bldP spid="58" grpId="0" animBg="1"/>
      <p:bldP spid="60" grpId="0" animBg="1"/>
      <p:bldP spid="62" grpId="0" animBg="1"/>
      <p:bldP spid="64" grpId="0" animBg="1"/>
      <p:bldP spid="66" grpId="0" animBg="1"/>
      <p:bldP spid="68" grpId="0" animBg="1"/>
      <p:bldP spid="70" grpId="0" animBg="1"/>
      <p:bldP spid="77" grpId="0" animBg="1"/>
      <p:bldP spid="79" grpId="0" animBg="1"/>
      <p:bldP spid="81" grpId="0" animBg="1"/>
      <p:bldP spid="83" grpId="0" animBg="1"/>
      <p:bldP spid="85" grpId="0" animBg="1"/>
      <p:bldP spid="87" grpId="0" animBg="1"/>
      <p:bldP spid="89" grpId="0" animBg="1"/>
      <p:bldP spid="91" grpId="0" animBg="1"/>
      <p:bldP spid="93" grpId="0" animBg="1"/>
      <p:bldP spid="95" grpId="0" animBg="1"/>
      <p:bldP spid="97" grpId="0" animBg="1"/>
      <p:bldP spid="99" grpId="0" animBg="1"/>
      <p:bldP spid="101" grpId="0" animBg="1"/>
      <p:bldP spid="107" grpId="0" animBg="1"/>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40ACA6C3-F2FA-4894-85C1-9FA605104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76922BA5-6683-4195-97C3-F3D2A0BB16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026626" y="-5026319"/>
            <a:ext cx="2138900" cy="12191541"/>
          </a:xfrm>
          <a:custGeom>
            <a:avLst/>
            <a:gdLst>
              <a:gd name="connsiteX0" fmla="*/ 0 w 2382867"/>
              <a:gd name="connsiteY0" fmla="*/ 12191541 h 12191541"/>
              <a:gd name="connsiteX1" fmla="*/ 0 w 2382867"/>
              <a:gd name="connsiteY1" fmla="*/ 0 h 12191541"/>
              <a:gd name="connsiteX2" fmla="*/ 1758230 w 2382867"/>
              <a:gd name="connsiteY2" fmla="*/ 0 h 12191541"/>
              <a:gd name="connsiteX3" fmla="*/ 1849759 w 2382867"/>
              <a:gd name="connsiteY3" fmla="*/ 405062 h 12191541"/>
              <a:gd name="connsiteX4" fmla="*/ 2382867 w 2382867"/>
              <a:gd name="connsiteY4" fmla="*/ 6524518 h 12191541"/>
              <a:gd name="connsiteX5" fmla="*/ 1334945 w 2382867"/>
              <a:gd name="connsiteY5" fmla="*/ 12017007 h 12191541"/>
              <a:gd name="connsiteX6" fmla="*/ 1268170 w 2382867"/>
              <a:gd name="connsiteY6" fmla="*/ 12191541 h 12191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82867" h="12191541">
                <a:moveTo>
                  <a:pt x="0" y="12191541"/>
                </a:moveTo>
                <a:lnTo>
                  <a:pt x="0" y="0"/>
                </a:lnTo>
                <a:lnTo>
                  <a:pt x="1758230" y="0"/>
                </a:lnTo>
                <a:lnTo>
                  <a:pt x="1849759" y="405062"/>
                </a:lnTo>
                <a:cubicBezTo>
                  <a:pt x="2196195" y="2048010"/>
                  <a:pt x="2382867" y="4186399"/>
                  <a:pt x="2382867" y="6524518"/>
                </a:cubicBezTo>
                <a:cubicBezTo>
                  <a:pt x="2382867" y="9147937"/>
                  <a:pt x="1893395" y="10555417"/>
                  <a:pt x="1334945" y="12017007"/>
                </a:cubicBezTo>
                <a:lnTo>
                  <a:pt x="1268170" y="12191541"/>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E59169C9-0DBE-4B66-9C16-22A64324AA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27211" y="-4339476"/>
            <a:ext cx="1137882" cy="12191694"/>
          </a:xfrm>
          <a:custGeom>
            <a:avLst/>
            <a:gdLst>
              <a:gd name="connsiteX0" fmla="*/ 0 w 1240954"/>
              <a:gd name="connsiteY0" fmla="*/ 12191694 h 12191694"/>
              <a:gd name="connsiteX1" fmla="*/ 72823 w 1240954"/>
              <a:gd name="connsiteY1" fmla="*/ 12017158 h 12191694"/>
              <a:gd name="connsiteX2" fmla="*/ 1215669 w 1240954"/>
              <a:gd name="connsiteY2" fmla="*/ 6524669 h 12191694"/>
              <a:gd name="connsiteX3" fmla="*/ 634271 w 1240954"/>
              <a:gd name="connsiteY3" fmla="*/ 405211 h 12191694"/>
              <a:gd name="connsiteX4" fmla="*/ 534414 w 1240954"/>
              <a:gd name="connsiteY4" fmla="*/ 0 h 12191694"/>
              <a:gd name="connsiteX5" fmla="*/ 559698 w 1240954"/>
              <a:gd name="connsiteY5" fmla="*/ 0 h 12191694"/>
              <a:gd name="connsiteX6" fmla="*/ 659555 w 1240954"/>
              <a:gd name="connsiteY6" fmla="*/ 405211 h 12191694"/>
              <a:gd name="connsiteX7" fmla="*/ 1240954 w 1240954"/>
              <a:gd name="connsiteY7" fmla="*/ 6524669 h 12191694"/>
              <a:gd name="connsiteX8" fmla="*/ 98108 w 1240954"/>
              <a:gd name="connsiteY8" fmla="*/ 12017158 h 12191694"/>
              <a:gd name="connsiteX9" fmla="*/ 25285 w 1240954"/>
              <a:gd name="connsiteY9" fmla="*/ 12191694 h 12191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40954" h="12191694">
                <a:moveTo>
                  <a:pt x="0" y="12191694"/>
                </a:moveTo>
                <a:lnTo>
                  <a:pt x="72823" y="12017158"/>
                </a:lnTo>
                <a:cubicBezTo>
                  <a:pt x="681859" y="10555569"/>
                  <a:pt x="1215669" y="9148088"/>
                  <a:pt x="1215669" y="6524669"/>
                </a:cubicBezTo>
                <a:cubicBezTo>
                  <a:pt x="1215670" y="4186551"/>
                  <a:pt x="1012087" y="2048160"/>
                  <a:pt x="634271" y="405211"/>
                </a:cubicBezTo>
                <a:lnTo>
                  <a:pt x="534414" y="0"/>
                </a:lnTo>
                <a:lnTo>
                  <a:pt x="559698" y="0"/>
                </a:lnTo>
                <a:lnTo>
                  <a:pt x="659555" y="405211"/>
                </a:lnTo>
                <a:cubicBezTo>
                  <a:pt x="1037372" y="2048160"/>
                  <a:pt x="1240954" y="4186551"/>
                  <a:pt x="1240954" y="6524669"/>
                </a:cubicBezTo>
                <a:cubicBezTo>
                  <a:pt x="1240954" y="9148088"/>
                  <a:pt x="707144" y="10555569"/>
                  <a:pt x="98108" y="12017158"/>
                </a:cubicBezTo>
                <a:lnTo>
                  <a:pt x="25285" y="12191694"/>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0" name="Freeform: Shape 29">
            <a:extLst>
              <a:ext uri="{FF2B5EF4-FFF2-40B4-BE49-F238E27FC236}">
                <a16:creationId xmlns:a16="http://schemas.microsoft.com/office/drawing/2014/main" id="{F0457BB4-CED7-4065-8959-D6B51491BB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90529" y="-4583452"/>
            <a:ext cx="1011248" cy="12191695"/>
          </a:xfrm>
          <a:custGeom>
            <a:avLst/>
            <a:gdLst>
              <a:gd name="connsiteX0" fmla="*/ 0 w 1102849"/>
              <a:gd name="connsiteY0" fmla="*/ 12191695 h 12191695"/>
              <a:gd name="connsiteX1" fmla="*/ 65312 w 1102849"/>
              <a:gd name="connsiteY1" fmla="*/ 12017158 h 12191695"/>
              <a:gd name="connsiteX2" fmla="*/ 1090278 w 1102849"/>
              <a:gd name="connsiteY2" fmla="*/ 6524670 h 12191695"/>
              <a:gd name="connsiteX3" fmla="*/ 568848 w 1102849"/>
              <a:gd name="connsiteY3" fmla="*/ 405211 h 12191695"/>
              <a:gd name="connsiteX4" fmla="*/ 479291 w 1102849"/>
              <a:gd name="connsiteY4" fmla="*/ 0 h 12191695"/>
              <a:gd name="connsiteX5" fmla="*/ 491862 w 1102849"/>
              <a:gd name="connsiteY5" fmla="*/ 0 h 12191695"/>
              <a:gd name="connsiteX6" fmla="*/ 581419 w 1102849"/>
              <a:gd name="connsiteY6" fmla="*/ 405211 h 12191695"/>
              <a:gd name="connsiteX7" fmla="*/ 1102849 w 1102849"/>
              <a:gd name="connsiteY7" fmla="*/ 6524670 h 12191695"/>
              <a:gd name="connsiteX8" fmla="*/ 77883 w 1102849"/>
              <a:gd name="connsiteY8" fmla="*/ 12017158 h 12191695"/>
              <a:gd name="connsiteX9" fmla="*/ 12571 w 1102849"/>
              <a:gd name="connsiteY9"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02849" h="12191695">
                <a:moveTo>
                  <a:pt x="0" y="12191695"/>
                </a:moveTo>
                <a:lnTo>
                  <a:pt x="65312" y="12017158"/>
                </a:lnTo>
                <a:cubicBezTo>
                  <a:pt x="611528" y="10555569"/>
                  <a:pt x="1090278" y="9148088"/>
                  <a:pt x="1090278" y="6524670"/>
                </a:cubicBezTo>
                <a:cubicBezTo>
                  <a:pt x="1090278" y="4186551"/>
                  <a:pt x="907694" y="2048159"/>
                  <a:pt x="568848" y="405211"/>
                </a:cubicBezTo>
                <a:lnTo>
                  <a:pt x="479291" y="0"/>
                </a:lnTo>
                <a:lnTo>
                  <a:pt x="491862" y="0"/>
                </a:lnTo>
                <a:lnTo>
                  <a:pt x="581419" y="405211"/>
                </a:lnTo>
                <a:cubicBezTo>
                  <a:pt x="920265" y="2048159"/>
                  <a:pt x="1102849" y="4186551"/>
                  <a:pt x="1102849" y="6524670"/>
                </a:cubicBezTo>
                <a:cubicBezTo>
                  <a:pt x="1102849" y="9148088"/>
                  <a:pt x="624099" y="10555569"/>
                  <a:pt x="77883" y="12017158"/>
                </a:cubicBezTo>
                <a:lnTo>
                  <a:pt x="12571" y="12191695"/>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mc:AlternateContent xmlns:mc="http://schemas.openxmlformats.org/markup-compatibility/2006" xmlns:a14="http://schemas.microsoft.com/office/drawing/2010/main">
        <mc:Choice Requires="a14">
          <p:sp>
            <p:nvSpPr>
              <p:cNvPr id="3" name="תיבת טקסט 2">
                <a:extLst>
                  <a:ext uri="{FF2B5EF4-FFF2-40B4-BE49-F238E27FC236}">
                    <a16:creationId xmlns:a16="http://schemas.microsoft.com/office/drawing/2014/main" id="{68A257DC-7F86-4784-9CFD-D1FC506EEBE4}"/>
                  </a:ext>
                </a:extLst>
              </p:cNvPr>
              <p:cNvSpPr txBox="1"/>
              <p:nvPr/>
            </p:nvSpPr>
            <p:spPr>
              <a:xfrm>
                <a:off x="2005199" y="516459"/>
                <a:ext cx="8181291" cy="1057597"/>
              </a:xfrm>
              <a:prstGeom prst="rect">
                <a:avLst/>
              </a:prstGeom>
              <a:noFill/>
            </p:spPr>
            <p:txBody>
              <a:bodyPr wrap="square" rtlCol="0">
                <a:spAutoFit/>
              </a:bodyPr>
              <a:lstStyle/>
              <a:p>
                <a:pPr algn="just">
                  <a:spcAft>
                    <a:spcPts val="600"/>
                  </a:spcAft>
                </a:pPr>
                <a14:m>
                  <m:oMathPara xmlns:m="http://schemas.openxmlformats.org/officeDocument/2006/math">
                    <m:oMathParaPr>
                      <m:jc m:val="centerGroup"/>
                    </m:oMathParaPr>
                    <m:oMath xmlns:m="http://schemas.openxmlformats.org/officeDocument/2006/math">
                      <m:sSub>
                        <m:sSubPr>
                          <m:ctrlPr>
                            <a:rPr lang="en-US" sz="3200"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sSubPr>
                        <m:e>
                          <m:d>
                            <m:dPr>
                              <m:ctrlPr>
                                <a:rPr lang="en-US" sz="3200"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dPr>
                            <m:e>
                              <m:groupChr>
                                <m:groupChrPr>
                                  <m:chr m:val="→"/>
                                  <m:pos m:val="top"/>
                                  <m:ctrlP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groupChrPr>
                                <m:e>
                                  <m:r>
                                    <m:rPr>
                                      <m:brk m:alnAt="1"/>
                                    </m:rP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𝑤</m:t>
                                  </m:r>
                                </m:e>
                              </m:groupChr>
                            </m:e>
                          </m:d>
                        </m:e>
                        <m:sub>
                          <m:r>
                            <a:rPr lang="en-US" sz="3200"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𝑛𝑒𝑤</m:t>
                          </m:r>
                        </m:sub>
                      </m:sSub>
                      <m:r>
                        <a:rPr lang="en-US" sz="3200"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m:t>
                      </m:r>
                      <m:groupChr>
                        <m:groupChrPr>
                          <m:chr m:val="→"/>
                          <m:pos m:val="top"/>
                          <m:ctrlP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groupChrPr>
                        <m:e>
                          <m:r>
                            <m:rPr>
                              <m:brk m:alnAt="1"/>
                            </m:rP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𝑤</m:t>
                          </m:r>
                        </m:e>
                      </m:groupChr>
                      <m:r>
                        <a:rPr lang="en-US" sz="3200" b="0" i="0"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m:t>
                      </m:r>
                      <m: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𝛼</m:t>
                      </m:r>
                      <m:d>
                        <m:dPr>
                          <m:ctrlPr>
                            <a:rPr lang="en-US" sz="3200"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ctrlPr>
                        </m:dPr>
                        <m:e>
                          <m:r>
                            <m:rPr>
                              <m:sty m:val="p"/>
                            </m:rPr>
                            <a:rPr lang="en-US" sz="3200" b="0" i="0"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t</m:t>
                          </m:r>
                          <m:r>
                            <a:rPr lang="en-US" sz="3200" b="0" i="0"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 −</m:t>
                          </m:r>
                          <m: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𝑝</m:t>
                          </m:r>
                          <m:d>
                            <m:dPr>
                              <m:ctrlP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dPr>
                            <m:e>
                              <m:groupChr>
                                <m:groupChrPr>
                                  <m:chr m:val="→"/>
                                  <m:pos m:val="top"/>
                                  <m:ctrlP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ctrlPr>
                                </m:groupChrPr>
                                <m:e>
                                  <m:r>
                                    <m:rPr>
                                      <m:brk m:alnAt="1"/>
                                    </m:rP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𝑖</m:t>
                                  </m:r>
                                </m:e>
                              </m:groupChr>
                            </m:e>
                          </m:d>
                        </m:e>
                      </m:d>
                      <m:r>
                        <a:rPr lang="en-US" sz="3200" b="0" i="0"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 </m:t>
                      </m:r>
                      <m:groupChr>
                        <m:groupChrPr>
                          <m:chr m:val="→"/>
                          <m:pos m:val="top"/>
                          <m:ctrlP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ctrlPr>
                        </m:groupChrPr>
                        <m:e>
                          <m:r>
                            <m:rPr>
                              <m:brk m:alnAt="1"/>
                            </m:rPr>
                            <a:rPr lang="en-US" sz="3200"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𝑖</m:t>
                          </m:r>
                        </m:e>
                      </m:groupChr>
                    </m:oMath>
                  </m:oMathPara>
                </a14:m>
                <a:endParaRPr lang="en-US" sz="3200" dirty="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ndParaRPr>
              </a:p>
            </p:txBody>
          </p:sp>
        </mc:Choice>
        <mc:Fallback xmlns="">
          <p:sp>
            <p:nvSpPr>
              <p:cNvPr id="3" name="תיבת טקסט 2">
                <a:extLst>
                  <a:ext uri="{FF2B5EF4-FFF2-40B4-BE49-F238E27FC236}">
                    <a16:creationId xmlns:a16="http://schemas.microsoft.com/office/drawing/2014/main" id="{68A257DC-7F86-4784-9CFD-D1FC506EEBE4}"/>
                  </a:ext>
                </a:extLst>
              </p:cNvPr>
              <p:cNvSpPr txBox="1">
                <a:spLocks noRot="1" noChangeAspect="1" noMove="1" noResize="1" noEditPoints="1" noAdjustHandles="1" noChangeArrowheads="1" noChangeShapeType="1" noTextEdit="1"/>
              </p:cNvSpPr>
              <p:nvPr/>
            </p:nvSpPr>
            <p:spPr>
              <a:xfrm>
                <a:off x="2005199" y="516459"/>
                <a:ext cx="8181291" cy="105759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1" name="טבלה 4">
                <a:extLst>
                  <a:ext uri="{FF2B5EF4-FFF2-40B4-BE49-F238E27FC236}">
                    <a16:creationId xmlns:a16="http://schemas.microsoft.com/office/drawing/2014/main" id="{87455BBE-0DA8-4288-BE15-BD090F91EB58}"/>
                  </a:ext>
                </a:extLst>
              </p:cNvPr>
              <p:cNvGraphicFramePr>
                <a:graphicFrameLocks noGrp="1"/>
              </p:cNvGraphicFramePr>
              <p:nvPr>
                <p:ph idx="1"/>
                <p:extLst>
                  <p:ext uri="{D42A27DB-BD31-4B8C-83A1-F6EECF244321}">
                    <p14:modId xmlns:p14="http://schemas.microsoft.com/office/powerpoint/2010/main" val="780729811"/>
                  </p:ext>
                </p:extLst>
              </p:nvPr>
            </p:nvGraphicFramePr>
            <p:xfrm>
              <a:off x="3839029" y="2873825"/>
              <a:ext cx="4513633" cy="3062840"/>
            </p:xfrm>
            <a:graphic>
              <a:graphicData uri="http://schemas.openxmlformats.org/drawingml/2006/table">
                <a:tbl>
                  <a:tblPr firstRow="1" bandRow="1">
                    <a:tableStyleId>{2D5ABB26-0587-4C30-8999-92F81FD0307C}</a:tableStyleId>
                  </a:tblPr>
                  <a:tblGrid>
                    <a:gridCol w="1203040">
                      <a:extLst>
                        <a:ext uri="{9D8B030D-6E8A-4147-A177-3AD203B41FA5}">
                          <a16:colId xmlns:a16="http://schemas.microsoft.com/office/drawing/2014/main" val="926147315"/>
                        </a:ext>
                      </a:extLst>
                    </a:gridCol>
                    <a:gridCol w="3310593">
                      <a:extLst>
                        <a:ext uri="{9D8B030D-6E8A-4147-A177-3AD203B41FA5}">
                          <a16:colId xmlns:a16="http://schemas.microsoft.com/office/drawing/2014/main" val="772191930"/>
                        </a:ext>
                      </a:extLst>
                    </a:gridCol>
                  </a:tblGrid>
                  <a:tr h="434274">
                    <a:tc>
                      <a:txBody>
                        <a:bodyPr/>
                        <a:lstStyle/>
                        <a:p>
                          <a:pPr/>
                          <a14:m>
                            <m:oMathPara xmlns:m="http://schemas.openxmlformats.org/officeDocument/2006/math">
                              <m:oMathParaPr>
                                <m:jc m:val="centerGroup"/>
                              </m:oMathParaPr>
                              <m:oMath xmlns:m="http://schemas.openxmlformats.org/officeDocument/2006/math">
                                <m:r>
                                  <a:rPr lang="en-US" sz="2600" smtClean="0">
                                    <a:latin typeface="Cambria Math" panose="02040503050406030204" pitchFamily="18" charset="0"/>
                                  </a:rPr>
                                  <m:t>𝛼</m:t>
                                </m:r>
                              </m:oMath>
                            </m:oMathPara>
                          </a14:m>
                          <a:endParaRPr lang="en-US" sz="2600" dirty="0"/>
                        </a:p>
                      </a:txBody>
                      <a:tcPr marL="130221" marR="130221" marT="65111" marB="65111"/>
                    </a:tc>
                    <a:tc>
                      <a:txBody>
                        <a:bodyPr/>
                        <a:lstStyle/>
                        <a:p>
                          <a:pPr/>
                          <a14:m>
                            <m:oMathPara xmlns:m="http://schemas.openxmlformats.org/officeDocument/2006/math">
                              <m:oMathParaPr>
                                <m:jc m:val="centerGroup"/>
                              </m:oMathParaPr>
                              <m:oMath xmlns:m="http://schemas.openxmlformats.org/officeDocument/2006/math">
                                <m:r>
                                  <a:rPr lang="en-US" sz="2600" b="0" smtClean="0">
                                    <a:latin typeface="Cambria Math" panose="02040503050406030204" pitchFamily="18" charset="0"/>
                                  </a:rPr>
                                  <m:t>𝐿𝑒𝑎𝑟𝑛𝑖𝑛𝑔</m:t>
                                </m:r>
                                <m:r>
                                  <a:rPr lang="en-US" sz="2600" b="0" smtClean="0">
                                    <a:latin typeface="Cambria Math" panose="02040503050406030204" pitchFamily="18" charset="0"/>
                                  </a:rPr>
                                  <m:t> </m:t>
                                </m:r>
                                <m:r>
                                  <a:rPr lang="en-US" sz="2600" b="0" smtClean="0">
                                    <a:latin typeface="Cambria Math" panose="02040503050406030204" pitchFamily="18" charset="0"/>
                                  </a:rPr>
                                  <m:t>𝑟𝑎𝑡𝑒</m:t>
                                </m:r>
                                <m:r>
                                  <a:rPr lang="en-US" sz="2600" b="0" smtClean="0">
                                    <a:latin typeface="Cambria Math" panose="02040503050406030204" pitchFamily="18" charset="0"/>
                                  </a:rPr>
                                  <m:t> </m:t>
                                </m:r>
                              </m:oMath>
                            </m:oMathPara>
                          </a14:m>
                          <a:endParaRPr lang="en-US" sz="2600" dirty="0"/>
                        </a:p>
                      </a:txBody>
                      <a:tcPr marL="130221" marR="130221" marT="65111" marB="65111"/>
                    </a:tc>
                    <a:extLst>
                      <a:ext uri="{0D108BD9-81ED-4DB2-BD59-A6C34878D82A}">
                        <a16:rowId xmlns:a16="http://schemas.microsoft.com/office/drawing/2014/main" val="2504311045"/>
                      </a:ext>
                    </a:extLst>
                  </a:tr>
                  <a:tr h="524892">
                    <a:tc>
                      <a:txBody>
                        <a:bodyPr/>
                        <a:lstStyle/>
                        <a:p>
                          <a:pPr/>
                          <a14:m>
                            <m:oMathPara xmlns:m="http://schemas.openxmlformats.org/officeDocument/2006/math">
                              <m:oMathParaPr>
                                <m:jc m:val="centerGroup"/>
                              </m:oMathParaPr>
                              <m:oMath xmlns:m="http://schemas.openxmlformats.org/officeDocument/2006/math">
                                <m:groupChr>
                                  <m:groupChrPr>
                                    <m:chr m:val="→"/>
                                    <m:pos m:val="top"/>
                                    <m:ctrlPr>
                                      <a:rPr lang="en-US" sz="2600" b="0" i="1" smtClean="0">
                                        <a:latin typeface="Cambria Math" panose="02040503050406030204" pitchFamily="18" charset="0"/>
                                      </a:rPr>
                                    </m:ctrlPr>
                                  </m:groupChrPr>
                                  <m:e>
                                    <m:r>
                                      <m:rPr>
                                        <m:brk m:alnAt="1"/>
                                      </m:rPr>
                                      <a:rPr lang="en-US" sz="2600" b="0" smtClean="0">
                                        <a:latin typeface="Cambria Math" panose="02040503050406030204" pitchFamily="18" charset="0"/>
                                      </a:rPr>
                                      <m:t>𝑖</m:t>
                                    </m:r>
                                  </m:e>
                                </m:groupChr>
                              </m:oMath>
                            </m:oMathPara>
                          </a14:m>
                          <a:endParaRPr lang="en-US" sz="2600" dirty="0"/>
                        </a:p>
                      </a:txBody>
                      <a:tcPr marL="130221" marR="130221" marT="65111" marB="65111"/>
                    </a:tc>
                    <a:tc>
                      <a:txBody>
                        <a:bodyPr/>
                        <a:lstStyle/>
                        <a:p>
                          <a:pPr/>
                          <a14:m>
                            <m:oMathPara xmlns:m="http://schemas.openxmlformats.org/officeDocument/2006/math">
                              <m:oMathParaPr>
                                <m:jc m:val="centerGroup"/>
                              </m:oMathParaPr>
                              <m:oMath xmlns:m="http://schemas.openxmlformats.org/officeDocument/2006/math">
                                <m:r>
                                  <a:rPr lang="en-US" sz="2600" b="0" smtClean="0">
                                    <a:latin typeface="Cambria Math" panose="02040503050406030204" pitchFamily="18" charset="0"/>
                                  </a:rPr>
                                  <m:t>𝐼𝑛𝑝𝑢𝑡</m:t>
                                </m:r>
                                <m:r>
                                  <a:rPr lang="en-US" sz="2600" b="0" smtClean="0">
                                    <a:latin typeface="Cambria Math" panose="02040503050406030204" pitchFamily="18" charset="0"/>
                                  </a:rPr>
                                  <m:t> </m:t>
                                </m:r>
                                <m:r>
                                  <a:rPr lang="en-US" sz="2600" b="0" smtClean="0">
                                    <a:latin typeface="Cambria Math" panose="02040503050406030204" pitchFamily="18" charset="0"/>
                                  </a:rPr>
                                  <m:t>𝑣𝑒𝑐𝑡𝑜𝑟</m:t>
                                </m:r>
                              </m:oMath>
                            </m:oMathPara>
                          </a14:m>
                          <a:endParaRPr lang="en-US" sz="2600" dirty="0"/>
                        </a:p>
                      </a:txBody>
                      <a:tcPr marL="130221" marR="130221" marT="65111" marB="65111"/>
                    </a:tc>
                    <a:extLst>
                      <a:ext uri="{0D108BD9-81ED-4DB2-BD59-A6C34878D82A}">
                        <a16:rowId xmlns:a16="http://schemas.microsoft.com/office/drawing/2014/main" val="1033622460"/>
                      </a:ext>
                    </a:extLst>
                  </a:tr>
                  <a:tr h="524683">
                    <a:tc>
                      <a:txBody>
                        <a:bodyPr/>
                        <a:lstStyle/>
                        <a:p>
                          <a:pPr/>
                          <a14:m>
                            <m:oMathPara xmlns:m="http://schemas.openxmlformats.org/officeDocument/2006/math">
                              <m:oMathParaPr>
                                <m:jc m:val="centerGroup"/>
                              </m:oMathParaPr>
                              <m:oMath xmlns:m="http://schemas.openxmlformats.org/officeDocument/2006/math">
                                <m:groupChr>
                                  <m:groupChrPr>
                                    <m:chr m:val="→"/>
                                    <m:pos m:val="top"/>
                                    <m:ctrlPr>
                                      <a:rPr lang="en-US" sz="2600" b="0" i="1" smtClean="0">
                                        <a:latin typeface="Cambria Math" panose="02040503050406030204" pitchFamily="18" charset="0"/>
                                      </a:rPr>
                                    </m:ctrlPr>
                                  </m:groupChrPr>
                                  <m:e>
                                    <m:r>
                                      <m:rPr>
                                        <m:brk m:alnAt="1"/>
                                      </m:rPr>
                                      <a:rPr lang="en-US" sz="2600" b="0" smtClean="0">
                                        <a:latin typeface="Cambria Math" panose="02040503050406030204" pitchFamily="18" charset="0"/>
                                      </a:rPr>
                                      <m:t>𝑤</m:t>
                                    </m:r>
                                  </m:e>
                                </m:groupChr>
                              </m:oMath>
                            </m:oMathPara>
                          </a14:m>
                          <a:endParaRPr lang="en-US" sz="2600"/>
                        </a:p>
                      </a:txBody>
                      <a:tcPr marL="130221" marR="130221" marT="65111" marB="65111"/>
                    </a:tc>
                    <a:tc>
                      <a:txBody>
                        <a:bodyPr/>
                        <a:lstStyle/>
                        <a:p>
                          <a:pPr/>
                          <a14:m>
                            <m:oMathPara xmlns:m="http://schemas.openxmlformats.org/officeDocument/2006/math">
                              <m:oMathParaPr>
                                <m:jc m:val="centerGroup"/>
                              </m:oMathParaPr>
                              <m:oMath xmlns:m="http://schemas.openxmlformats.org/officeDocument/2006/math">
                                <m:r>
                                  <a:rPr lang="en-US" sz="2600" b="0" smtClean="0">
                                    <a:latin typeface="Cambria Math" panose="02040503050406030204" pitchFamily="18" charset="0"/>
                                  </a:rPr>
                                  <m:t>𝑊𝑒𝑖𝑔</m:t>
                                </m:r>
                                <m:r>
                                  <a:rPr lang="en-US" sz="2600" b="0" smtClean="0">
                                    <a:latin typeface="Cambria Math" panose="02040503050406030204" pitchFamily="18" charset="0"/>
                                  </a:rPr>
                                  <m:t>h</m:t>
                                </m:r>
                                <m:r>
                                  <a:rPr lang="en-US" sz="2600" b="0" smtClean="0">
                                    <a:latin typeface="Cambria Math" panose="02040503050406030204" pitchFamily="18" charset="0"/>
                                  </a:rPr>
                                  <m:t>𝑡</m:t>
                                </m:r>
                                <m:r>
                                  <a:rPr lang="en-US" sz="2600" b="0" smtClean="0">
                                    <a:latin typeface="Cambria Math" panose="02040503050406030204" pitchFamily="18" charset="0"/>
                                  </a:rPr>
                                  <m:t> </m:t>
                                </m:r>
                                <m:r>
                                  <a:rPr lang="en-US" sz="2600" b="0" smtClean="0">
                                    <a:latin typeface="Cambria Math" panose="02040503050406030204" pitchFamily="18" charset="0"/>
                                  </a:rPr>
                                  <m:t>𝑣𝑒𝑐𝑡𝑜𝑟</m:t>
                                </m:r>
                              </m:oMath>
                            </m:oMathPara>
                          </a14:m>
                          <a:endParaRPr lang="en-US" sz="2600"/>
                        </a:p>
                      </a:txBody>
                      <a:tcPr marL="130221" marR="130221" marT="65111" marB="65111"/>
                    </a:tc>
                    <a:extLst>
                      <a:ext uri="{0D108BD9-81ED-4DB2-BD59-A6C34878D82A}">
                        <a16:rowId xmlns:a16="http://schemas.microsoft.com/office/drawing/2014/main" val="1603506615"/>
                      </a:ext>
                    </a:extLst>
                  </a:tr>
                  <a:tr h="434274">
                    <a:tc>
                      <a:txBody>
                        <a:bodyPr/>
                        <a:lstStyle/>
                        <a:p>
                          <a:pPr/>
                          <a14:m>
                            <m:oMathPara xmlns:m="http://schemas.openxmlformats.org/officeDocument/2006/math">
                              <m:oMathParaPr>
                                <m:jc m:val="centerGroup"/>
                              </m:oMathParaPr>
                              <m:oMath xmlns:m="http://schemas.openxmlformats.org/officeDocument/2006/math">
                                <m:r>
                                  <a:rPr lang="en-US" sz="2600" b="0" smtClean="0">
                                    <a:latin typeface="Cambria Math" panose="02040503050406030204" pitchFamily="18" charset="0"/>
                                  </a:rPr>
                                  <m:t>𝑡</m:t>
                                </m:r>
                              </m:oMath>
                            </m:oMathPara>
                          </a14:m>
                          <a:endParaRPr lang="en-US" sz="2600"/>
                        </a:p>
                      </a:txBody>
                      <a:tcPr marL="130221" marR="130221" marT="65111" marB="65111"/>
                    </a:tc>
                    <a:tc>
                      <a:txBody>
                        <a:bodyPr/>
                        <a:lstStyle/>
                        <a:p>
                          <a:pPr/>
                          <a14:m>
                            <m:oMathPara xmlns:m="http://schemas.openxmlformats.org/officeDocument/2006/math">
                              <m:oMathParaPr>
                                <m:jc m:val="centerGroup"/>
                              </m:oMathParaPr>
                              <m:oMath xmlns:m="http://schemas.openxmlformats.org/officeDocument/2006/math">
                                <m:r>
                                  <a:rPr lang="en-US" sz="2600" b="0" smtClean="0">
                                    <a:latin typeface="Cambria Math" panose="02040503050406030204" pitchFamily="18" charset="0"/>
                                  </a:rPr>
                                  <m:t>𝑡𝑎𝑟𝑔𝑒𝑡</m:t>
                                </m:r>
                                <m:r>
                                  <a:rPr lang="en-US" sz="2600" b="0" smtClean="0">
                                    <a:latin typeface="Cambria Math" panose="02040503050406030204" pitchFamily="18" charset="0"/>
                                  </a:rPr>
                                  <m:t> </m:t>
                                </m:r>
                                <m:d>
                                  <m:dPr>
                                    <m:ctrlPr>
                                      <a:rPr lang="en-US" sz="2600" b="0" i="1" smtClean="0">
                                        <a:latin typeface="Cambria Math" panose="02040503050406030204" pitchFamily="18" charset="0"/>
                                      </a:rPr>
                                    </m:ctrlPr>
                                  </m:dPr>
                                  <m:e>
                                    <m:r>
                                      <a:rPr lang="en-US" sz="2600" b="0" smtClean="0">
                                        <a:latin typeface="Cambria Math" panose="02040503050406030204" pitchFamily="18" charset="0"/>
                                      </a:rPr>
                                      <m:t> </m:t>
                                    </m:r>
                                    <m:r>
                                      <a:rPr lang="en-US" sz="2600" b="0" smtClean="0">
                                        <a:latin typeface="Cambria Math" panose="02040503050406030204" pitchFamily="18" charset="0"/>
                                      </a:rPr>
                                      <m:t>0</m:t>
                                    </m:r>
                                    <m:r>
                                      <a:rPr lang="en-US" sz="2600" b="0" smtClean="0">
                                        <a:latin typeface="Cambria Math" panose="02040503050406030204" pitchFamily="18" charset="0"/>
                                      </a:rPr>
                                      <m:t> </m:t>
                                    </m:r>
                                    <m:r>
                                      <a:rPr lang="en-US" sz="2600" b="0" smtClean="0">
                                        <a:latin typeface="Cambria Math" panose="02040503050406030204" pitchFamily="18" charset="0"/>
                                      </a:rPr>
                                      <m:t>𝑜𝑟</m:t>
                                    </m:r>
                                    <m:r>
                                      <a:rPr lang="en-US" sz="2600" b="0" smtClean="0">
                                        <a:latin typeface="Cambria Math" panose="02040503050406030204" pitchFamily="18" charset="0"/>
                                      </a:rPr>
                                      <m:t> </m:t>
                                    </m:r>
                                    <m:r>
                                      <a:rPr lang="en-US" sz="2600" b="0" smtClean="0">
                                        <a:latin typeface="Cambria Math" panose="02040503050406030204" pitchFamily="18" charset="0"/>
                                      </a:rPr>
                                      <m:t>1</m:t>
                                    </m:r>
                                    <m:r>
                                      <a:rPr lang="en-US" sz="2600" b="0" smtClean="0">
                                        <a:latin typeface="Cambria Math" panose="02040503050406030204" pitchFamily="18" charset="0"/>
                                      </a:rPr>
                                      <m:t> </m:t>
                                    </m:r>
                                  </m:e>
                                </m:d>
                              </m:oMath>
                            </m:oMathPara>
                          </a14:m>
                          <a:endParaRPr lang="en-US" sz="2600" dirty="0"/>
                        </a:p>
                      </a:txBody>
                      <a:tcPr marL="130221" marR="130221" marT="65111" marB="65111"/>
                    </a:tc>
                    <a:extLst>
                      <a:ext uri="{0D108BD9-81ED-4DB2-BD59-A6C34878D82A}">
                        <a16:rowId xmlns:a16="http://schemas.microsoft.com/office/drawing/2014/main" val="791964109"/>
                      </a:ext>
                    </a:extLst>
                  </a:tr>
                  <a:tr h="608387">
                    <a:tc>
                      <a:txBody>
                        <a:bodyPr/>
                        <a:lstStyle/>
                        <a:p>
                          <a:pPr/>
                          <a14:m>
                            <m:oMathPara xmlns:m="http://schemas.openxmlformats.org/officeDocument/2006/math">
                              <m:oMathParaPr>
                                <m:jc m:val="centerGroup"/>
                              </m:oMathParaPr>
                              <m:oMath xmlns:m="http://schemas.openxmlformats.org/officeDocument/2006/math">
                                <m:r>
                                  <a:rPr lang="en-US" sz="2600" b="0" smtClean="0">
                                    <a:latin typeface="Cambria Math" panose="02040503050406030204" pitchFamily="18" charset="0"/>
                                  </a:rPr>
                                  <m:t>𝑝</m:t>
                                </m:r>
                                <m:d>
                                  <m:dPr>
                                    <m:ctrlPr>
                                      <a:rPr lang="en-US" sz="2600" b="0" i="1" smtClean="0">
                                        <a:latin typeface="Cambria Math" panose="02040503050406030204" pitchFamily="18" charset="0"/>
                                      </a:rPr>
                                    </m:ctrlPr>
                                  </m:dPr>
                                  <m:e>
                                    <m:groupChr>
                                      <m:groupChrPr>
                                        <m:chr m:val="→"/>
                                        <m:pos m:val="top"/>
                                        <m:ctrlPr>
                                          <a:rPr lang="en-US" sz="2600" i="1">
                                            <a:latin typeface="Cambria Math" panose="02040503050406030204" pitchFamily="18" charset="0"/>
                                          </a:rPr>
                                        </m:ctrlPr>
                                      </m:groupChrPr>
                                      <m:e>
                                        <m:r>
                                          <m:rPr>
                                            <m:brk m:alnAt="1"/>
                                          </m:rPr>
                                          <a:rPr lang="en-US" sz="2600">
                                            <a:latin typeface="Cambria Math" panose="02040503050406030204" pitchFamily="18" charset="0"/>
                                          </a:rPr>
                                          <m:t>𝑖</m:t>
                                        </m:r>
                                      </m:e>
                                    </m:groupChr>
                                  </m:e>
                                </m:d>
                              </m:oMath>
                            </m:oMathPara>
                          </a14:m>
                          <a:endParaRPr lang="en-US" sz="2600"/>
                        </a:p>
                      </a:txBody>
                      <a:tcPr marL="130221" marR="130221" marT="65111" marB="65111"/>
                    </a:tc>
                    <a:tc>
                      <a:txBody>
                        <a:bodyPr/>
                        <a:lstStyle/>
                        <a:p>
                          <a:pPr/>
                          <a14:m>
                            <m:oMathPara xmlns:m="http://schemas.openxmlformats.org/officeDocument/2006/math">
                              <m:oMathParaPr>
                                <m:jc m:val="centerGroup"/>
                              </m:oMathParaPr>
                              <m:oMath xmlns:m="http://schemas.openxmlformats.org/officeDocument/2006/math">
                                <m:r>
                                  <a:rPr lang="en-US" sz="2600" b="0" smtClean="0">
                                    <a:latin typeface="Cambria Math" panose="02040503050406030204" pitchFamily="18" charset="0"/>
                                  </a:rPr>
                                  <m:t>𝑃𝑒𝑟𝑐𝑒𝑝𝑡𝑟𝑜𝑛</m:t>
                                </m:r>
                                <m:r>
                                  <a:rPr lang="en-US" sz="2600" b="0" smtClean="0">
                                    <a:latin typeface="Cambria Math" panose="02040503050406030204" pitchFamily="18" charset="0"/>
                                  </a:rPr>
                                  <m:t> </m:t>
                                </m:r>
                                <m:r>
                                  <a:rPr lang="en-US" sz="2600" b="0" smtClean="0">
                                    <a:latin typeface="Cambria Math" panose="02040503050406030204" pitchFamily="18" charset="0"/>
                                  </a:rPr>
                                  <m:t>𝑜𝑢𝑡𝑝𝑢𝑡</m:t>
                                </m:r>
                              </m:oMath>
                            </m:oMathPara>
                          </a14:m>
                          <a:endParaRPr lang="en-US" sz="2600" dirty="0"/>
                        </a:p>
                      </a:txBody>
                      <a:tcPr marL="130221" marR="130221" marT="65111" marB="65111"/>
                    </a:tc>
                    <a:extLst>
                      <a:ext uri="{0D108BD9-81ED-4DB2-BD59-A6C34878D82A}">
                        <a16:rowId xmlns:a16="http://schemas.microsoft.com/office/drawing/2014/main" val="2151961437"/>
                      </a:ext>
                    </a:extLst>
                  </a:tr>
                </a:tbl>
              </a:graphicData>
            </a:graphic>
          </p:graphicFrame>
        </mc:Choice>
        <mc:Fallback xmlns="">
          <p:graphicFrame>
            <p:nvGraphicFramePr>
              <p:cNvPr id="21" name="טבלה 4">
                <a:extLst>
                  <a:ext uri="{FF2B5EF4-FFF2-40B4-BE49-F238E27FC236}">
                    <a16:creationId xmlns:a16="http://schemas.microsoft.com/office/drawing/2014/main" id="{87455BBE-0DA8-4288-BE15-BD090F91EB58}"/>
                  </a:ext>
                </a:extLst>
              </p:cNvPr>
              <p:cNvGraphicFramePr>
                <a:graphicFrameLocks noGrp="1"/>
              </p:cNvGraphicFramePr>
              <p:nvPr>
                <p:ph idx="1"/>
                <p:extLst>
                  <p:ext uri="{D42A27DB-BD31-4B8C-83A1-F6EECF244321}">
                    <p14:modId xmlns:p14="http://schemas.microsoft.com/office/powerpoint/2010/main" val="780729811"/>
                  </p:ext>
                </p:extLst>
              </p:nvPr>
            </p:nvGraphicFramePr>
            <p:xfrm>
              <a:off x="3839029" y="2873825"/>
              <a:ext cx="4513633" cy="3062840"/>
            </p:xfrm>
            <a:graphic>
              <a:graphicData uri="http://schemas.openxmlformats.org/drawingml/2006/table">
                <a:tbl>
                  <a:tblPr firstRow="1" bandRow="1">
                    <a:tableStyleId>{2D5ABB26-0587-4C30-8999-92F81FD0307C}</a:tableStyleId>
                  </a:tblPr>
                  <a:tblGrid>
                    <a:gridCol w="1203040">
                      <a:extLst>
                        <a:ext uri="{9D8B030D-6E8A-4147-A177-3AD203B41FA5}">
                          <a16:colId xmlns:a16="http://schemas.microsoft.com/office/drawing/2014/main" val="926147315"/>
                        </a:ext>
                      </a:extLst>
                    </a:gridCol>
                    <a:gridCol w="3310593">
                      <a:extLst>
                        <a:ext uri="{9D8B030D-6E8A-4147-A177-3AD203B41FA5}">
                          <a16:colId xmlns:a16="http://schemas.microsoft.com/office/drawing/2014/main" val="772191930"/>
                        </a:ext>
                      </a:extLst>
                    </a:gridCol>
                  </a:tblGrid>
                  <a:tr h="526462">
                    <a:tc>
                      <a:txBody>
                        <a:bodyPr/>
                        <a:lstStyle/>
                        <a:p>
                          <a:endParaRPr lang="en-US"/>
                        </a:p>
                      </a:txBody>
                      <a:tcPr marL="130221" marR="130221" marT="65111" marB="65111">
                        <a:blipFill>
                          <a:blip r:embed="rId3"/>
                          <a:stretch>
                            <a:fillRect r="-274747" b="-484884"/>
                          </a:stretch>
                        </a:blipFill>
                      </a:tcPr>
                    </a:tc>
                    <a:tc>
                      <a:txBody>
                        <a:bodyPr/>
                        <a:lstStyle/>
                        <a:p>
                          <a:endParaRPr lang="en-US"/>
                        </a:p>
                      </a:txBody>
                      <a:tcPr marL="130221" marR="130221" marT="65111" marB="65111">
                        <a:blipFill>
                          <a:blip r:embed="rId3"/>
                          <a:stretch>
                            <a:fillRect l="-36397" b="-484884"/>
                          </a:stretch>
                        </a:blipFill>
                      </a:tcPr>
                    </a:tc>
                    <a:extLst>
                      <a:ext uri="{0D108BD9-81ED-4DB2-BD59-A6C34878D82A}">
                        <a16:rowId xmlns:a16="http://schemas.microsoft.com/office/drawing/2014/main" val="2504311045"/>
                      </a:ext>
                    </a:extLst>
                  </a:tr>
                  <a:tr h="636317">
                    <a:tc>
                      <a:txBody>
                        <a:bodyPr/>
                        <a:lstStyle/>
                        <a:p>
                          <a:endParaRPr lang="en-US"/>
                        </a:p>
                      </a:txBody>
                      <a:tcPr marL="130221" marR="130221" marT="65111" marB="65111">
                        <a:blipFill>
                          <a:blip r:embed="rId3"/>
                          <a:stretch>
                            <a:fillRect t="-81905" r="-274747" b="-297143"/>
                          </a:stretch>
                        </a:blipFill>
                      </a:tcPr>
                    </a:tc>
                    <a:tc>
                      <a:txBody>
                        <a:bodyPr/>
                        <a:lstStyle/>
                        <a:p>
                          <a:endParaRPr lang="en-US"/>
                        </a:p>
                      </a:txBody>
                      <a:tcPr marL="130221" marR="130221" marT="65111" marB="65111">
                        <a:blipFill>
                          <a:blip r:embed="rId3"/>
                          <a:stretch>
                            <a:fillRect l="-36397" t="-81905" b="-297143"/>
                          </a:stretch>
                        </a:blipFill>
                      </a:tcPr>
                    </a:tc>
                    <a:extLst>
                      <a:ext uri="{0D108BD9-81ED-4DB2-BD59-A6C34878D82A}">
                        <a16:rowId xmlns:a16="http://schemas.microsoft.com/office/drawing/2014/main" val="1033622460"/>
                      </a:ext>
                    </a:extLst>
                  </a:tr>
                  <a:tr h="636063">
                    <a:tc>
                      <a:txBody>
                        <a:bodyPr/>
                        <a:lstStyle/>
                        <a:p>
                          <a:endParaRPr lang="en-US"/>
                        </a:p>
                      </a:txBody>
                      <a:tcPr marL="130221" marR="130221" marT="65111" marB="65111">
                        <a:blipFill>
                          <a:blip r:embed="rId3"/>
                          <a:stretch>
                            <a:fillRect t="-183654" r="-274747" b="-200000"/>
                          </a:stretch>
                        </a:blipFill>
                      </a:tcPr>
                    </a:tc>
                    <a:tc>
                      <a:txBody>
                        <a:bodyPr/>
                        <a:lstStyle/>
                        <a:p>
                          <a:endParaRPr lang="en-US"/>
                        </a:p>
                      </a:txBody>
                      <a:tcPr marL="130221" marR="130221" marT="65111" marB="65111">
                        <a:blipFill>
                          <a:blip r:embed="rId3"/>
                          <a:stretch>
                            <a:fillRect l="-36397" t="-183654" b="-200000"/>
                          </a:stretch>
                        </a:blipFill>
                      </a:tcPr>
                    </a:tc>
                    <a:extLst>
                      <a:ext uri="{0D108BD9-81ED-4DB2-BD59-A6C34878D82A}">
                        <a16:rowId xmlns:a16="http://schemas.microsoft.com/office/drawing/2014/main" val="1603506615"/>
                      </a:ext>
                    </a:extLst>
                  </a:tr>
                  <a:tr h="526462">
                    <a:tc>
                      <a:txBody>
                        <a:bodyPr/>
                        <a:lstStyle/>
                        <a:p>
                          <a:endParaRPr lang="en-US"/>
                        </a:p>
                      </a:txBody>
                      <a:tcPr marL="130221" marR="130221" marT="65111" marB="65111">
                        <a:blipFill>
                          <a:blip r:embed="rId3"/>
                          <a:stretch>
                            <a:fillRect t="-339080" r="-274747" b="-139080"/>
                          </a:stretch>
                        </a:blipFill>
                      </a:tcPr>
                    </a:tc>
                    <a:tc>
                      <a:txBody>
                        <a:bodyPr/>
                        <a:lstStyle/>
                        <a:p>
                          <a:endParaRPr lang="en-US"/>
                        </a:p>
                      </a:txBody>
                      <a:tcPr marL="130221" marR="130221" marT="65111" marB="65111">
                        <a:blipFill>
                          <a:blip r:embed="rId3"/>
                          <a:stretch>
                            <a:fillRect l="-36397" t="-339080" b="-139080"/>
                          </a:stretch>
                        </a:blipFill>
                      </a:tcPr>
                    </a:tc>
                    <a:extLst>
                      <a:ext uri="{0D108BD9-81ED-4DB2-BD59-A6C34878D82A}">
                        <a16:rowId xmlns:a16="http://schemas.microsoft.com/office/drawing/2014/main" val="791964109"/>
                      </a:ext>
                    </a:extLst>
                  </a:tr>
                  <a:tr h="737536">
                    <a:tc>
                      <a:txBody>
                        <a:bodyPr/>
                        <a:lstStyle/>
                        <a:p>
                          <a:endParaRPr lang="en-US"/>
                        </a:p>
                      </a:txBody>
                      <a:tcPr marL="130221" marR="130221" marT="65111" marB="65111">
                        <a:blipFill>
                          <a:blip r:embed="rId3"/>
                          <a:stretch>
                            <a:fillRect t="-315702" r="-274747"/>
                          </a:stretch>
                        </a:blipFill>
                      </a:tcPr>
                    </a:tc>
                    <a:tc>
                      <a:txBody>
                        <a:bodyPr/>
                        <a:lstStyle/>
                        <a:p>
                          <a:endParaRPr lang="en-US"/>
                        </a:p>
                      </a:txBody>
                      <a:tcPr marL="130221" marR="130221" marT="65111" marB="65111">
                        <a:blipFill>
                          <a:blip r:embed="rId3"/>
                          <a:stretch>
                            <a:fillRect l="-36397" t="-315702"/>
                          </a:stretch>
                        </a:blipFill>
                      </a:tcPr>
                    </a:tc>
                    <a:extLst>
                      <a:ext uri="{0D108BD9-81ED-4DB2-BD59-A6C34878D82A}">
                        <a16:rowId xmlns:a16="http://schemas.microsoft.com/office/drawing/2014/main" val="2151961437"/>
                      </a:ext>
                    </a:extLst>
                  </a:tr>
                </a:tbl>
              </a:graphicData>
            </a:graphic>
          </p:graphicFrame>
        </mc:Fallback>
      </mc:AlternateContent>
    </p:spTree>
    <p:extLst>
      <p:ext uri="{BB962C8B-B14F-4D97-AF65-F5344CB8AC3E}">
        <p14:creationId xmlns:p14="http://schemas.microsoft.com/office/powerpoint/2010/main" val="1720674536"/>
      </p:ext>
    </p:extLst>
  </p:cSld>
  <p:clrMapOvr>
    <a:masterClrMapping/>
  </p:clrMapOvr>
  <mc:AlternateContent xmlns:mc="http://schemas.openxmlformats.org/markup-compatibility/2006">
    <mc:Choice xmlns:p14="http://schemas.microsoft.com/office/powerpoint/2010/main" Requires="p14">
      <p:transition spd="slow" p14:dur="2000" advTm="114637"/>
    </mc:Choice>
    <mc:Fallback>
      <p:transition spd="slow" advTm="114637"/>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טבלה 2">
            <a:extLst>
              <a:ext uri="{FF2B5EF4-FFF2-40B4-BE49-F238E27FC236}">
                <a16:creationId xmlns:a16="http://schemas.microsoft.com/office/drawing/2014/main" id="{3D2C11C5-B50F-476C-B3EB-FF22F07E1766}"/>
              </a:ext>
            </a:extLst>
          </p:cNvPr>
          <p:cNvGraphicFramePr/>
          <p:nvPr>
            <p:extLst>
              <p:ext uri="{D42A27DB-BD31-4B8C-83A1-F6EECF244321}">
                <p14:modId xmlns:p14="http://schemas.microsoft.com/office/powerpoint/2010/main" val="1579761672"/>
              </p:ext>
            </p:extLst>
          </p:nvPr>
        </p:nvGraphicFramePr>
        <p:xfrm>
          <a:off x="298139" y="1587236"/>
          <a:ext cx="11595722" cy="1209900"/>
        </p:xfrm>
        <a:graphic>
          <a:graphicData uri="http://schemas.openxmlformats.org/drawingml/2006/table">
            <a:tbl>
              <a:tblPr rtl="1" firstRow="1" firstCol="1" bandRow="1">
                <a:tableStyleId>{2D5ABB26-0587-4C30-8999-92F81FD0307C}</a:tableStyleId>
              </a:tblPr>
              <a:tblGrid>
                <a:gridCol w="4682155">
                  <a:extLst>
                    <a:ext uri="{9D8B030D-6E8A-4147-A177-3AD203B41FA5}">
                      <a16:colId xmlns:a16="http://schemas.microsoft.com/office/drawing/2014/main" val="1450440857"/>
                    </a:ext>
                  </a:extLst>
                </a:gridCol>
                <a:gridCol w="2944506">
                  <a:extLst>
                    <a:ext uri="{9D8B030D-6E8A-4147-A177-3AD203B41FA5}">
                      <a16:colId xmlns:a16="http://schemas.microsoft.com/office/drawing/2014/main" val="1186284276"/>
                    </a:ext>
                  </a:extLst>
                </a:gridCol>
                <a:gridCol w="1869440">
                  <a:extLst>
                    <a:ext uri="{9D8B030D-6E8A-4147-A177-3AD203B41FA5}">
                      <a16:colId xmlns:a16="http://schemas.microsoft.com/office/drawing/2014/main" val="2626223846"/>
                    </a:ext>
                  </a:extLst>
                </a:gridCol>
                <a:gridCol w="924560">
                  <a:extLst>
                    <a:ext uri="{9D8B030D-6E8A-4147-A177-3AD203B41FA5}">
                      <a16:colId xmlns:a16="http://schemas.microsoft.com/office/drawing/2014/main" val="739083201"/>
                    </a:ext>
                  </a:extLst>
                </a:gridCol>
                <a:gridCol w="1175061">
                  <a:extLst>
                    <a:ext uri="{9D8B030D-6E8A-4147-A177-3AD203B41FA5}">
                      <a16:colId xmlns:a16="http://schemas.microsoft.com/office/drawing/2014/main" val="2636343219"/>
                    </a:ext>
                  </a:extLst>
                </a:gridCol>
              </a:tblGrid>
              <a:tr h="593189">
                <a:tc>
                  <a:txBody>
                    <a:bodyPr/>
                    <a:lstStyle/>
                    <a:p>
                      <a:pPr marL="0" marR="0" algn="ctr" rtl="0" fontAlgn="t">
                        <a:lnSpc>
                          <a:spcPct val="107000"/>
                        </a:lnSpc>
                        <a:spcBef>
                          <a:spcPts val="0"/>
                        </a:spcBef>
                        <a:spcAft>
                          <a:spcPts val="0"/>
                        </a:spcAft>
                      </a:pPr>
                      <a:r>
                        <a:rPr lang="en-US" sz="1800" u="sng" strike="noStrike" dirty="0">
                          <a:ln>
                            <a:noFill/>
                          </a:ln>
                          <a:effectLst>
                            <a:outerShdw blurRad="38100" dist="19050" dir="2700000" algn="tl" rotWithShape="0">
                              <a:schemeClr val="dk1">
                                <a:alpha val="40000"/>
                              </a:schemeClr>
                            </a:outerShdw>
                          </a:effectLst>
                        </a:rPr>
                        <a:t>New weight vector</a:t>
                      </a:r>
                      <a:endParaRPr lang="en-US" sz="1800" b="0" i="0" u="none" strike="noStrike" dirty="0">
                        <a:effectLst/>
                        <a:latin typeface="Arial" panose="020B0604020202020204" pitchFamily="34" charset="0"/>
                      </a:endParaRPr>
                    </a:p>
                  </a:txBody>
                  <a:tcPr marL="70902" marR="70902" marT="9846" marB="0"/>
                </a:tc>
                <a:tc>
                  <a:txBody>
                    <a:bodyPr/>
                    <a:lstStyle/>
                    <a:p>
                      <a:pPr marL="0" marR="0" algn="ctr" rtl="0" fontAlgn="t">
                        <a:lnSpc>
                          <a:spcPct val="107000"/>
                        </a:lnSpc>
                        <a:spcBef>
                          <a:spcPts val="0"/>
                        </a:spcBef>
                        <a:spcAft>
                          <a:spcPts val="0"/>
                        </a:spcAft>
                      </a:pPr>
                      <a:r>
                        <a:rPr lang="en-US" sz="1800" u="sng" strike="noStrike" dirty="0">
                          <a:ln>
                            <a:noFill/>
                          </a:ln>
                          <a:effectLst>
                            <a:outerShdw blurRad="38100" dist="19050" dir="2700000" algn="tl" rotWithShape="0">
                              <a:schemeClr val="dk1">
                                <a:alpha val="40000"/>
                              </a:schemeClr>
                            </a:outerShdw>
                          </a:effectLst>
                        </a:rPr>
                        <a:t>Output</a:t>
                      </a:r>
                      <a:endParaRPr lang="en-US" sz="1800" b="0" i="0" u="none" strike="noStrike" dirty="0">
                        <a:effectLst/>
                        <a:latin typeface="Arial" panose="020B0604020202020204" pitchFamily="34" charset="0"/>
                      </a:endParaRPr>
                    </a:p>
                  </a:txBody>
                  <a:tcPr marL="70902" marR="70902" marT="9846" marB="0"/>
                </a:tc>
                <a:tc>
                  <a:txBody>
                    <a:bodyPr/>
                    <a:lstStyle/>
                    <a:p>
                      <a:pPr marL="0" marR="0" algn="ctr" rtl="0" fontAlgn="t">
                        <a:lnSpc>
                          <a:spcPct val="107000"/>
                        </a:lnSpc>
                        <a:spcBef>
                          <a:spcPts val="0"/>
                        </a:spcBef>
                        <a:spcAft>
                          <a:spcPts val="0"/>
                        </a:spcAft>
                      </a:pPr>
                      <a:r>
                        <a:rPr lang="en-US" sz="1800" u="sng" strike="noStrike">
                          <a:ln>
                            <a:noFill/>
                          </a:ln>
                          <a:effectLst>
                            <a:outerShdw blurRad="38100" dist="19050" dir="2700000" algn="tl" rotWithShape="0">
                              <a:schemeClr val="dk1">
                                <a:alpha val="40000"/>
                              </a:schemeClr>
                            </a:outerShdw>
                          </a:effectLst>
                        </a:rPr>
                        <a:t>Weight vector</a:t>
                      </a:r>
                      <a:endParaRPr lang="en-US" sz="1800" b="0" i="0" u="none" strike="noStrike">
                        <a:effectLst/>
                        <a:latin typeface="Arial" panose="020B0604020202020204" pitchFamily="34" charset="0"/>
                      </a:endParaRPr>
                    </a:p>
                  </a:txBody>
                  <a:tcPr marL="70902" marR="70902" marT="9846" marB="0"/>
                </a:tc>
                <a:tc>
                  <a:txBody>
                    <a:bodyPr/>
                    <a:lstStyle/>
                    <a:p>
                      <a:pPr marL="0" marR="0" algn="ctr" rtl="0" fontAlgn="t">
                        <a:lnSpc>
                          <a:spcPct val="107000"/>
                        </a:lnSpc>
                        <a:spcBef>
                          <a:spcPts val="0"/>
                        </a:spcBef>
                        <a:spcAft>
                          <a:spcPts val="0"/>
                        </a:spcAft>
                      </a:pPr>
                      <a:r>
                        <a:rPr lang="en-US" sz="1800" u="sng" strike="noStrike" dirty="0">
                          <a:ln>
                            <a:noFill/>
                          </a:ln>
                          <a:effectLst>
                            <a:outerShdw blurRad="38100" dist="19050" dir="2700000" algn="tl" rotWithShape="0">
                              <a:schemeClr val="dk1">
                                <a:alpha val="40000"/>
                              </a:schemeClr>
                            </a:outerShdw>
                          </a:effectLst>
                        </a:rPr>
                        <a:t>Target</a:t>
                      </a:r>
                      <a:endParaRPr lang="en-US" sz="1800" b="0" i="0" u="none" strike="noStrike" dirty="0">
                        <a:effectLst/>
                        <a:latin typeface="Arial" panose="020B0604020202020204" pitchFamily="34" charset="0"/>
                      </a:endParaRPr>
                    </a:p>
                  </a:txBody>
                  <a:tcPr marL="70902" marR="70902" marT="9846" marB="0"/>
                </a:tc>
                <a:tc>
                  <a:txBody>
                    <a:bodyPr/>
                    <a:lstStyle/>
                    <a:p>
                      <a:pPr marL="0" marR="0" algn="ctr" rtl="0" fontAlgn="t">
                        <a:lnSpc>
                          <a:spcPct val="107000"/>
                        </a:lnSpc>
                        <a:spcBef>
                          <a:spcPts val="0"/>
                        </a:spcBef>
                        <a:spcAft>
                          <a:spcPts val="0"/>
                        </a:spcAft>
                      </a:pPr>
                      <a:r>
                        <a:rPr lang="en-US" sz="1800" u="sng" strike="noStrike" dirty="0">
                          <a:ln>
                            <a:noFill/>
                          </a:ln>
                          <a:effectLst>
                            <a:outerShdw blurRad="38100" dist="19050" dir="2700000" algn="tl" rotWithShape="0">
                              <a:schemeClr val="dk1">
                                <a:alpha val="40000"/>
                              </a:schemeClr>
                            </a:outerShdw>
                          </a:effectLst>
                        </a:rPr>
                        <a:t>Pattern</a:t>
                      </a:r>
                      <a:endParaRPr lang="en-US" sz="1800" b="0" i="0" u="none" strike="noStrike" dirty="0">
                        <a:effectLst/>
                        <a:latin typeface="Arial" panose="020B0604020202020204" pitchFamily="34" charset="0"/>
                      </a:endParaRPr>
                    </a:p>
                  </a:txBody>
                  <a:tcPr marL="70902" marR="70902" marT="9846" marB="0"/>
                </a:tc>
                <a:extLst>
                  <a:ext uri="{0D108BD9-81ED-4DB2-BD59-A6C34878D82A}">
                    <a16:rowId xmlns:a16="http://schemas.microsoft.com/office/drawing/2014/main" val="502478546"/>
                  </a:ext>
                </a:extLst>
              </a:tr>
              <a:tr h="616711">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(0,0)</a:t>
                      </a:r>
                      <a:endParaRPr lang="en-US" sz="1800" b="0" i="0" u="none" strike="noStrike" dirty="0">
                        <a:effectLst/>
                        <a:latin typeface="Arial" panose="020B0604020202020204" pitchFamily="34" charset="0"/>
                      </a:endParaRPr>
                    </a:p>
                  </a:txBody>
                  <a:tcPr marL="70902" marR="70902" marT="9846" marB="0"/>
                </a:tc>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0*0+0*0 = 0</a:t>
                      </a:r>
                      <a:endParaRPr lang="en-US" sz="1800" b="0" i="0" u="none" strike="noStrike" dirty="0">
                        <a:effectLst/>
                        <a:latin typeface="Arial" panose="020B0604020202020204" pitchFamily="34" charset="0"/>
                      </a:endParaRPr>
                    </a:p>
                  </a:txBody>
                  <a:tcPr marL="70902" marR="70902" marT="9846" marB="0"/>
                </a:tc>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(0,0)</a:t>
                      </a:r>
                      <a:endParaRPr lang="en-US" sz="1800" b="0" i="0" u="none" strike="noStrike" dirty="0">
                        <a:effectLst/>
                        <a:latin typeface="Arial" panose="020B0604020202020204" pitchFamily="34" charset="0"/>
                      </a:endParaRPr>
                    </a:p>
                  </a:txBody>
                  <a:tcPr marL="70902" marR="70902" marT="9846" marB="0"/>
                </a:tc>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0</a:t>
                      </a:r>
                      <a:endParaRPr lang="en-US" sz="1800" b="0" i="0" u="none" strike="noStrike" dirty="0">
                        <a:effectLst/>
                        <a:latin typeface="Arial" panose="020B0604020202020204" pitchFamily="34" charset="0"/>
                      </a:endParaRPr>
                    </a:p>
                  </a:txBody>
                  <a:tcPr marL="70902" marR="70902" marT="9846" marB="0"/>
                </a:tc>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(0,0)</a:t>
                      </a:r>
                      <a:endParaRPr lang="en-US" sz="1800" b="0" i="0" u="none" strike="noStrike" dirty="0">
                        <a:effectLst/>
                        <a:latin typeface="Arial" panose="020B0604020202020204" pitchFamily="34" charset="0"/>
                      </a:endParaRPr>
                    </a:p>
                  </a:txBody>
                  <a:tcPr marL="70902" marR="70902" marT="9846" marB="0"/>
                </a:tc>
                <a:extLst>
                  <a:ext uri="{0D108BD9-81ED-4DB2-BD59-A6C34878D82A}">
                    <a16:rowId xmlns:a16="http://schemas.microsoft.com/office/drawing/2014/main" val="3093344203"/>
                  </a:ext>
                </a:extLst>
              </a:tr>
            </a:tbl>
          </a:graphicData>
        </a:graphic>
      </p:graphicFrame>
      <p:sp>
        <p:nvSpPr>
          <p:cNvPr id="2" name="תיבת טקסט 1">
            <a:extLst>
              <a:ext uri="{FF2B5EF4-FFF2-40B4-BE49-F238E27FC236}">
                <a16:creationId xmlns:a16="http://schemas.microsoft.com/office/drawing/2014/main" id="{27289F4C-D9E1-4388-A71C-02FEBDC1E071}"/>
              </a:ext>
            </a:extLst>
          </p:cNvPr>
          <p:cNvSpPr txBox="1"/>
          <p:nvPr/>
        </p:nvSpPr>
        <p:spPr>
          <a:xfrm>
            <a:off x="4387283" y="-12544"/>
            <a:ext cx="2814320" cy="646331"/>
          </a:xfrm>
          <a:prstGeom prst="rect">
            <a:avLst/>
          </a:prstGeom>
          <a:noFill/>
        </p:spPr>
        <p:txBody>
          <a:bodyPr wrap="square" rtlCol="0">
            <a:spAutoFit/>
          </a:bodyPr>
          <a:lstStyle/>
          <a:p>
            <a:r>
              <a:rPr lang="en-US" sz="3600" dirty="0">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rPr>
              <a:t>OR function</a:t>
            </a:r>
          </a:p>
        </p:txBody>
      </p:sp>
      <mc:AlternateContent xmlns:mc="http://schemas.openxmlformats.org/markup-compatibility/2006" xmlns:a14="http://schemas.microsoft.com/office/drawing/2010/main">
        <mc:Choice Requires="a14">
          <p:sp>
            <p:nvSpPr>
              <p:cNvPr id="5" name="תיבת טקסט 4">
                <a:extLst>
                  <a:ext uri="{FF2B5EF4-FFF2-40B4-BE49-F238E27FC236}">
                    <a16:creationId xmlns:a16="http://schemas.microsoft.com/office/drawing/2014/main" id="{4573E189-7C73-45CF-8D0D-4BDF48AAFF49}"/>
                  </a:ext>
                </a:extLst>
              </p:cNvPr>
              <p:cNvSpPr txBox="1"/>
              <p:nvPr/>
            </p:nvSpPr>
            <p:spPr>
              <a:xfrm>
                <a:off x="1694962" y="670119"/>
                <a:ext cx="8198962" cy="668901"/>
              </a:xfrm>
              <a:prstGeom prst="rect">
                <a:avLst/>
              </a:prstGeom>
              <a:noFill/>
            </p:spPr>
            <p:txBody>
              <a:bodyPr wrap="square" rtlCol="0">
                <a:spAutoFit/>
              </a:bodyPr>
              <a:lstStyle/>
              <a:p>
                <a:pPr algn="just">
                  <a:spcAft>
                    <a:spcPts val="600"/>
                  </a:spcAft>
                </a:pPr>
                <a14:m>
                  <m:oMathPara xmlns:m="http://schemas.openxmlformats.org/officeDocument/2006/math">
                    <m:oMathParaPr>
                      <m:jc m:val="centerGroup"/>
                    </m:oMathParaPr>
                    <m:oMath xmlns:m="http://schemas.openxmlformats.org/officeDocument/2006/math">
                      <m:sSub>
                        <m:sSubPr>
                          <m:ctrlPr>
                            <a:rPr lang="en-US"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sSubPr>
                        <m:e>
                          <m:d>
                            <m:dPr>
                              <m:ctrlPr>
                                <a:rPr lang="en-US"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dPr>
                            <m:e>
                              <m:groupChr>
                                <m:groupChrPr>
                                  <m:chr m:val="→"/>
                                  <m:pos m:val="top"/>
                                  <m:ctrlP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groupChrPr>
                                <m:e>
                                  <m:r>
                                    <m:rPr>
                                      <m:brk m:alnAt="1"/>
                                    </m:rP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𝑤</m:t>
                                  </m:r>
                                </m:e>
                              </m:groupChr>
                            </m:e>
                          </m:d>
                        </m:e>
                        <m:sub>
                          <m:r>
                            <a:rPr lang="en-US"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𝑛𝑒𝑤</m:t>
                          </m:r>
                        </m:sub>
                      </m:sSub>
                      <m:r>
                        <a:rPr lang="en-US"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          </m:t>
                      </m:r>
                      <m:groupChr>
                        <m:groupChrPr>
                          <m:chr m:val="→"/>
                          <m:pos m:val="top"/>
                          <m:ctrlP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groupChrPr>
                        <m:e>
                          <m:r>
                            <m:rPr>
                              <m:brk m:alnAt="1"/>
                            </m:rP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𝑤</m:t>
                          </m:r>
                        </m:e>
                      </m:groupChr>
                      <m:r>
                        <a:rPr lang="en-US" b="0" i="0"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m:t>
                      </m:r>
                      <m: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𝛼</m:t>
                      </m:r>
                      <m:d>
                        <m:dPr>
                          <m:ctrlPr>
                            <a:rPr lang="en-US"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ctrlPr>
                        </m:dPr>
                        <m:e>
                          <m:r>
                            <m:rPr>
                              <m:sty m:val="p"/>
                            </m:rPr>
                            <a:rPr lang="en-US" b="0" i="0"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t</m:t>
                          </m:r>
                          <m:r>
                            <a:rPr lang="en-US" b="0" i="0"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 −</m:t>
                          </m:r>
                          <m: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t>𝑝</m:t>
                          </m:r>
                          <m:d>
                            <m:dPr>
                              <m:ctrlP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rPr>
                              </m:ctrlPr>
                            </m:dPr>
                            <m:e>
                              <m:groupChr>
                                <m:groupChrPr>
                                  <m:chr m:val="→"/>
                                  <m:pos m:val="top"/>
                                  <m:ctrlP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ctrlPr>
                                </m:groupChrPr>
                                <m:e>
                                  <m:r>
                                    <m:rPr>
                                      <m:brk m:alnAt="1"/>
                                    </m:rP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𝑖</m:t>
                                  </m:r>
                                </m:e>
                              </m:groupChr>
                            </m:e>
                          </m:d>
                        </m:e>
                      </m:d>
                      <m:r>
                        <a:rPr lang="en-US" b="0" i="0"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 </m:t>
                      </m:r>
                      <m:groupChr>
                        <m:groupChrPr>
                          <m:chr m:val="→"/>
                          <m:pos m:val="top"/>
                          <m:ctrlP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ctrlPr>
                        </m:groupChrPr>
                        <m:e>
                          <m:r>
                            <m:rPr>
                              <m:brk m:alnAt="1"/>
                            </m:rPr>
                            <a:rPr lang="en-US" i="1">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𝑖</m:t>
                          </m:r>
                        </m:e>
                      </m:groupChr>
                    </m:oMath>
                  </m:oMathPara>
                </a14:m>
                <a:endParaRPr lang="en-US" dirty="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endParaRPr>
              </a:p>
            </p:txBody>
          </p:sp>
        </mc:Choice>
        <mc:Fallback xmlns="">
          <p:sp>
            <p:nvSpPr>
              <p:cNvPr id="5" name="תיבת טקסט 4">
                <a:extLst>
                  <a:ext uri="{FF2B5EF4-FFF2-40B4-BE49-F238E27FC236}">
                    <a16:creationId xmlns:a16="http://schemas.microsoft.com/office/drawing/2014/main" id="{4573E189-7C73-45CF-8D0D-4BDF48AAFF49}"/>
                  </a:ext>
                </a:extLst>
              </p:cNvPr>
              <p:cNvSpPr txBox="1">
                <a:spLocks noRot="1" noChangeAspect="1" noMove="1" noResize="1" noEditPoints="1" noAdjustHandles="1" noChangeArrowheads="1" noChangeShapeType="1" noTextEdit="1"/>
              </p:cNvSpPr>
              <p:nvPr/>
            </p:nvSpPr>
            <p:spPr>
              <a:xfrm>
                <a:off x="1694962" y="670119"/>
                <a:ext cx="8198962" cy="668901"/>
              </a:xfrm>
              <a:prstGeom prst="rect">
                <a:avLst/>
              </a:prstGeom>
              <a:blipFill>
                <a:blip r:embed="rId3"/>
                <a:stretch>
                  <a:fillRect/>
                </a:stretch>
              </a:blipFill>
            </p:spPr>
            <p:txBody>
              <a:bodyPr/>
              <a:lstStyle/>
              <a:p>
                <a:r>
                  <a:rPr lang="en-US">
                    <a:noFill/>
                  </a:rPr>
                  <a:t> </a:t>
                </a:r>
              </a:p>
            </p:txBody>
          </p:sp>
        </mc:Fallback>
      </mc:AlternateContent>
      <p:graphicFrame>
        <p:nvGraphicFramePr>
          <p:cNvPr id="9" name="טבלה 8">
            <a:extLst>
              <a:ext uri="{FF2B5EF4-FFF2-40B4-BE49-F238E27FC236}">
                <a16:creationId xmlns:a16="http://schemas.microsoft.com/office/drawing/2014/main" id="{3B5803CD-86FC-4042-A052-DC6BA2501F5A}"/>
              </a:ext>
            </a:extLst>
          </p:cNvPr>
          <p:cNvGraphicFramePr/>
          <p:nvPr>
            <p:extLst>
              <p:ext uri="{D42A27DB-BD31-4B8C-83A1-F6EECF244321}">
                <p14:modId xmlns:p14="http://schemas.microsoft.com/office/powerpoint/2010/main" val="2813665489"/>
              </p:ext>
            </p:extLst>
          </p:nvPr>
        </p:nvGraphicFramePr>
        <p:xfrm>
          <a:off x="298139" y="2746468"/>
          <a:ext cx="11595722" cy="614791"/>
        </p:xfrm>
        <a:graphic>
          <a:graphicData uri="http://schemas.openxmlformats.org/drawingml/2006/table">
            <a:tbl>
              <a:tblPr rtl="1" firstRow="1" firstCol="1" bandRow="1">
                <a:tableStyleId>{2D5ABB26-0587-4C30-8999-92F81FD0307C}</a:tableStyleId>
              </a:tblPr>
              <a:tblGrid>
                <a:gridCol w="4681424">
                  <a:extLst>
                    <a:ext uri="{9D8B030D-6E8A-4147-A177-3AD203B41FA5}">
                      <a16:colId xmlns:a16="http://schemas.microsoft.com/office/drawing/2014/main" val="3526889993"/>
                    </a:ext>
                  </a:extLst>
                </a:gridCol>
                <a:gridCol w="2943334">
                  <a:extLst>
                    <a:ext uri="{9D8B030D-6E8A-4147-A177-3AD203B41FA5}">
                      <a16:colId xmlns:a16="http://schemas.microsoft.com/office/drawing/2014/main" val="2903781940"/>
                    </a:ext>
                  </a:extLst>
                </a:gridCol>
                <a:gridCol w="1864957">
                  <a:extLst>
                    <a:ext uri="{9D8B030D-6E8A-4147-A177-3AD203B41FA5}">
                      <a16:colId xmlns:a16="http://schemas.microsoft.com/office/drawing/2014/main" val="1417572561"/>
                    </a:ext>
                  </a:extLst>
                </a:gridCol>
                <a:gridCol w="926136">
                  <a:extLst>
                    <a:ext uri="{9D8B030D-6E8A-4147-A177-3AD203B41FA5}">
                      <a16:colId xmlns:a16="http://schemas.microsoft.com/office/drawing/2014/main" val="3825290387"/>
                    </a:ext>
                  </a:extLst>
                </a:gridCol>
                <a:gridCol w="1179871">
                  <a:extLst>
                    <a:ext uri="{9D8B030D-6E8A-4147-A177-3AD203B41FA5}">
                      <a16:colId xmlns:a16="http://schemas.microsoft.com/office/drawing/2014/main" val="2774161918"/>
                    </a:ext>
                  </a:extLst>
                </a:gridCol>
              </a:tblGrid>
              <a:tr h="614791">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(0,0)+0.1*(1-0)*(0,1) = (0,0.1)</a:t>
                      </a:r>
                      <a:endParaRPr lang="en-US" sz="1800" b="0" i="0" u="none" strike="noStrike" dirty="0">
                        <a:effectLst/>
                        <a:latin typeface="Arial" panose="020B0604020202020204" pitchFamily="34" charset="0"/>
                      </a:endParaRPr>
                    </a:p>
                  </a:txBody>
                  <a:tcPr marL="53596" marR="53596" marT="7492" marB="0"/>
                </a:tc>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0*0+0*1 = 0</a:t>
                      </a:r>
                      <a:endParaRPr lang="en-US" sz="1800" b="0" i="0" u="none" strike="noStrike" dirty="0">
                        <a:effectLst/>
                        <a:latin typeface="Arial" panose="020B0604020202020204" pitchFamily="34" charset="0"/>
                      </a:endParaRPr>
                    </a:p>
                  </a:txBody>
                  <a:tcPr marL="53596" marR="53596" marT="7492" marB="0"/>
                </a:tc>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(0,0)</a:t>
                      </a:r>
                      <a:endParaRPr lang="en-US" sz="1800" b="0" i="0" u="none" strike="noStrike" dirty="0">
                        <a:effectLst/>
                        <a:latin typeface="Arial" panose="020B0604020202020204" pitchFamily="34" charset="0"/>
                      </a:endParaRPr>
                    </a:p>
                  </a:txBody>
                  <a:tcPr marL="53596" marR="53596" marT="7492" marB="0"/>
                </a:tc>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1</a:t>
                      </a:r>
                      <a:endParaRPr lang="en-US" sz="1800" b="0" i="0" u="none" strike="noStrike" dirty="0">
                        <a:effectLst/>
                        <a:latin typeface="Arial" panose="020B0604020202020204" pitchFamily="34" charset="0"/>
                      </a:endParaRPr>
                    </a:p>
                  </a:txBody>
                  <a:tcPr marL="53596" marR="53596" marT="7492" marB="0"/>
                </a:tc>
                <a:tc>
                  <a:txBody>
                    <a:bodyPr/>
                    <a:lstStyle/>
                    <a:p>
                      <a:pPr marL="0" marR="0" algn="ctr" rtl="0" fontAlgn="t">
                        <a:lnSpc>
                          <a:spcPct val="107000"/>
                        </a:lnSpc>
                        <a:spcBef>
                          <a:spcPts val="0"/>
                        </a:spcBef>
                        <a:spcAft>
                          <a:spcPts val="0"/>
                        </a:spcAft>
                      </a:pPr>
                      <a:r>
                        <a:rPr lang="en-US" sz="1800" u="none" strike="noStrike" dirty="0">
                          <a:ln>
                            <a:noFill/>
                          </a:ln>
                          <a:effectLst>
                            <a:outerShdw blurRad="38100" dist="19050" dir="2700000" algn="tl" rotWithShape="0">
                              <a:schemeClr val="dk1">
                                <a:alpha val="40000"/>
                              </a:schemeClr>
                            </a:outerShdw>
                          </a:effectLst>
                        </a:rPr>
                        <a:t>(0,1)</a:t>
                      </a:r>
                      <a:endParaRPr lang="en-US" sz="1800" b="0" i="0" u="none" strike="noStrike" dirty="0">
                        <a:effectLst/>
                        <a:latin typeface="Arial" panose="020B0604020202020204" pitchFamily="34" charset="0"/>
                      </a:endParaRPr>
                    </a:p>
                  </a:txBody>
                  <a:tcPr marL="53596" marR="53596" marT="7492" marB="0"/>
                </a:tc>
                <a:extLst>
                  <a:ext uri="{0D108BD9-81ED-4DB2-BD59-A6C34878D82A}">
                    <a16:rowId xmlns:a16="http://schemas.microsoft.com/office/drawing/2014/main" val="551826998"/>
                  </a:ext>
                </a:extLst>
              </a:tr>
            </a:tbl>
          </a:graphicData>
        </a:graphic>
      </p:graphicFrame>
      <p:graphicFrame>
        <p:nvGraphicFramePr>
          <p:cNvPr id="11" name="טבלה 10">
            <a:extLst>
              <a:ext uri="{FF2B5EF4-FFF2-40B4-BE49-F238E27FC236}">
                <a16:creationId xmlns:a16="http://schemas.microsoft.com/office/drawing/2014/main" id="{87125A12-3221-41AA-BCFD-597986E5D895}"/>
              </a:ext>
            </a:extLst>
          </p:cNvPr>
          <p:cNvGraphicFramePr/>
          <p:nvPr>
            <p:extLst>
              <p:ext uri="{D42A27DB-BD31-4B8C-83A1-F6EECF244321}">
                <p14:modId xmlns:p14="http://schemas.microsoft.com/office/powerpoint/2010/main" val="691630539"/>
              </p:ext>
            </p:extLst>
          </p:nvPr>
        </p:nvGraphicFramePr>
        <p:xfrm>
          <a:off x="298139" y="3361260"/>
          <a:ext cx="11595722" cy="699348"/>
        </p:xfrm>
        <a:graphic>
          <a:graphicData uri="http://schemas.openxmlformats.org/drawingml/2006/table">
            <a:tbl>
              <a:tblPr rtl="1" firstRow="1" firstCol="1" bandRow="1">
                <a:tableStyleId>{2D5ABB26-0587-4C30-8999-92F81FD0307C}</a:tableStyleId>
              </a:tblPr>
              <a:tblGrid>
                <a:gridCol w="4681424">
                  <a:extLst>
                    <a:ext uri="{9D8B030D-6E8A-4147-A177-3AD203B41FA5}">
                      <a16:colId xmlns:a16="http://schemas.microsoft.com/office/drawing/2014/main" val="3959857745"/>
                    </a:ext>
                  </a:extLst>
                </a:gridCol>
                <a:gridCol w="2943334">
                  <a:extLst>
                    <a:ext uri="{9D8B030D-6E8A-4147-A177-3AD203B41FA5}">
                      <a16:colId xmlns:a16="http://schemas.microsoft.com/office/drawing/2014/main" val="1416494077"/>
                    </a:ext>
                  </a:extLst>
                </a:gridCol>
                <a:gridCol w="1864957">
                  <a:extLst>
                    <a:ext uri="{9D8B030D-6E8A-4147-A177-3AD203B41FA5}">
                      <a16:colId xmlns:a16="http://schemas.microsoft.com/office/drawing/2014/main" val="2810098502"/>
                    </a:ext>
                  </a:extLst>
                </a:gridCol>
                <a:gridCol w="926136">
                  <a:extLst>
                    <a:ext uri="{9D8B030D-6E8A-4147-A177-3AD203B41FA5}">
                      <a16:colId xmlns:a16="http://schemas.microsoft.com/office/drawing/2014/main" val="2330004090"/>
                    </a:ext>
                  </a:extLst>
                </a:gridCol>
                <a:gridCol w="1179871">
                  <a:extLst>
                    <a:ext uri="{9D8B030D-6E8A-4147-A177-3AD203B41FA5}">
                      <a16:colId xmlns:a16="http://schemas.microsoft.com/office/drawing/2014/main" val="3780859092"/>
                    </a:ext>
                  </a:extLst>
                </a:gridCol>
              </a:tblGrid>
              <a:tr h="699348">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(0,0.1)+0.1*(1-0)*(1,0) = (0.1,0.1)</a:t>
                      </a:r>
                      <a:endParaRPr lang="en-US" sz="1800" b="0" i="0" u="none" strike="noStrike" baseline="0" dirty="0">
                        <a:effectLst/>
                        <a:latin typeface="Arial" panose="020B0604020202020204" pitchFamily="34" charset="0"/>
                      </a:endParaRPr>
                    </a:p>
                  </a:txBody>
                  <a:tcPr marL="40533" marR="40533" marT="5667"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1*0+0*0.1 = 0</a:t>
                      </a:r>
                      <a:endParaRPr lang="en-US" sz="1800" b="0" i="0" u="none" strike="noStrike" baseline="0" dirty="0">
                        <a:effectLst/>
                        <a:latin typeface="Arial" panose="020B0604020202020204" pitchFamily="34" charset="0"/>
                      </a:endParaRPr>
                    </a:p>
                  </a:txBody>
                  <a:tcPr marL="40533" marR="40533" marT="5667"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(0,0.1)</a:t>
                      </a:r>
                      <a:endParaRPr lang="en-US" sz="1800" b="0" i="0" u="none" strike="noStrike" baseline="0" dirty="0">
                        <a:effectLst/>
                        <a:latin typeface="Arial" panose="020B0604020202020204" pitchFamily="34" charset="0"/>
                      </a:endParaRPr>
                    </a:p>
                  </a:txBody>
                  <a:tcPr marL="40533" marR="40533" marT="5667"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1</a:t>
                      </a:r>
                      <a:endParaRPr lang="en-US" sz="1800" b="0" i="0" u="none" strike="noStrike" baseline="0" dirty="0">
                        <a:effectLst/>
                        <a:latin typeface="Arial" panose="020B0604020202020204" pitchFamily="34" charset="0"/>
                      </a:endParaRPr>
                    </a:p>
                  </a:txBody>
                  <a:tcPr marL="40533" marR="40533" marT="5667"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(1,0)</a:t>
                      </a:r>
                      <a:endParaRPr lang="en-US" sz="1800" b="0" i="0" u="none" strike="noStrike" baseline="0" dirty="0">
                        <a:effectLst/>
                        <a:latin typeface="Arial" panose="020B0604020202020204" pitchFamily="34" charset="0"/>
                      </a:endParaRPr>
                    </a:p>
                  </a:txBody>
                  <a:tcPr marL="40533" marR="40533" marT="5667" marB="0"/>
                </a:tc>
                <a:extLst>
                  <a:ext uri="{0D108BD9-81ED-4DB2-BD59-A6C34878D82A}">
                    <a16:rowId xmlns:a16="http://schemas.microsoft.com/office/drawing/2014/main" val="1726622517"/>
                  </a:ext>
                </a:extLst>
              </a:tr>
            </a:tbl>
          </a:graphicData>
        </a:graphic>
      </p:graphicFrame>
      <p:graphicFrame>
        <p:nvGraphicFramePr>
          <p:cNvPr id="13" name="טבלה 12">
            <a:extLst>
              <a:ext uri="{FF2B5EF4-FFF2-40B4-BE49-F238E27FC236}">
                <a16:creationId xmlns:a16="http://schemas.microsoft.com/office/drawing/2014/main" id="{B3BA74E0-C072-4697-A876-BDF3C4080DF3}"/>
              </a:ext>
            </a:extLst>
          </p:cNvPr>
          <p:cNvGraphicFramePr/>
          <p:nvPr>
            <p:extLst>
              <p:ext uri="{D42A27DB-BD31-4B8C-83A1-F6EECF244321}">
                <p14:modId xmlns:p14="http://schemas.microsoft.com/office/powerpoint/2010/main" val="2506453928"/>
              </p:ext>
            </p:extLst>
          </p:nvPr>
        </p:nvGraphicFramePr>
        <p:xfrm>
          <a:off x="298139" y="4037589"/>
          <a:ext cx="11595722" cy="699348"/>
        </p:xfrm>
        <a:graphic>
          <a:graphicData uri="http://schemas.openxmlformats.org/drawingml/2006/table">
            <a:tbl>
              <a:tblPr rtl="1" firstRow="1" firstCol="1" bandRow="1">
                <a:tableStyleId>{2D5ABB26-0587-4C30-8999-92F81FD0307C}</a:tableStyleId>
              </a:tblPr>
              <a:tblGrid>
                <a:gridCol w="4681424">
                  <a:extLst>
                    <a:ext uri="{9D8B030D-6E8A-4147-A177-3AD203B41FA5}">
                      <a16:colId xmlns:a16="http://schemas.microsoft.com/office/drawing/2014/main" val="2947991307"/>
                    </a:ext>
                  </a:extLst>
                </a:gridCol>
                <a:gridCol w="2943334">
                  <a:extLst>
                    <a:ext uri="{9D8B030D-6E8A-4147-A177-3AD203B41FA5}">
                      <a16:colId xmlns:a16="http://schemas.microsoft.com/office/drawing/2014/main" val="3554259249"/>
                    </a:ext>
                  </a:extLst>
                </a:gridCol>
                <a:gridCol w="1864957">
                  <a:extLst>
                    <a:ext uri="{9D8B030D-6E8A-4147-A177-3AD203B41FA5}">
                      <a16:colId xmlns:a16="http://schemas.microsoft.com/office/drawing/2014/main" val="1138423621"/>
                    </a:ext>
                  </a:extLst>
                </a:gridCol>
                <a:gridCol w="926136">
                  <a:extLst>
                    <a:ext uri="{9D8B030D-6E8A-4147-A177-3AD203B41FA5}">
                      <a16:colId xmlns:a16="http://schemas.microsoft.com/office/drawing/2014/main" val="607821126"/>
                    </a:ext>
                  </a:extLst>
                </a:gridCol>
                <a:gridCol w="1179871">
                  <a:extLst>
                    <a:ext uri="{9D8B030D-6E8A-4147-A177-3AD203B41FA5}">
                      <a16:colId xmlns:a16="http://schemas.microsoft.com/office/drawing/2014/main" val="2366941054"/>
                    </a:ext>
                  </a:extLst>
                </a:gridCol>
              </a:tblGrid>
              <a:tr h="699348">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(0.1,0.1)</a:t>
                      </a:r>
                      <a:endParaRPr lang="en-US" sz="1800" b="0" i="0" u="none" strike="noStrike" dirty="0">
                        <a:effectLst/>
                        <a:latin typeface="Arial" panose="020B0604020202020204" pitchFamily="34" charset="0"/>
                      </a:endParaRPr>
                    </a:p>
                  </a:txBody>
                  <a:tcPr marL="30640" marR="30640" marT="4322"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1*0.1+1*0.1 = 0.2 </a:t>
                      </a:r>
                      <a:r>
                        <a:rPr lang="en-US" sz="1800" u="none" strike="noStrike" baseline="0" dirty="0">
                          <a:ln>
                            <a:noFill/>
                          </a:ln>
                          <a:effectLst>
                            <a:outerShdw blurRad="38100" dist="19050" dir="2700000" algn="tl" rotWithShape="0">
                              <a:schemeClr val="dk1">
                                <a:alpha val="40000"/>
                              </a:schemeClr>
                            </a:outerShdw>
                          </a:effectLst>
                          <a:sym typeface="Wingdings" panose="05000000000000000000" pitchFamily="2" charset="2"/>
                        </a:rPr>
                        <a:t></a:t>
                      </a:r>
                      <a:r>
                        <a:rPr lang="en-US" sz="1800" u="none" strike="noStrike" baseline="0" dirty="0">
                          <a:ln>
                            <a:noFill/>
                          </a:ln>
                          <a:effectLst>
                            <a:outerShdw blurRad="38100" dist="19050" dir="2700000" algn="tl" rotWithShape="0">
                              <a:schemeClr val="dk1">
                                <a:alpha val="40000"/>
                              </a:schemeClr>
                            </a:outerShdw>
                          </a:effectLst>
                        </a:rPr>
                        <a:t> 1</a:t>
                      </a:r>
                      <a:endParaRPr lang="en-US" sz="1800" b="0" i="0" u="none" strike="noStrike" dirty="0">
                        <a:effectLst/>
                        <a:latin typeface="Arial" panose="020B0604020202020204" pitchFamily="34" charset="0"/>
                      </a:endParaRPr>
                    </a:p>
                  </a:txBody>
                  <a:tcPr marL="30640" marR="30640" marT="4322"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(0.1,0.1)</a:t>
                      </a:r>
                      <a:endParaRPr lang="en-US" sz="1800" b="0" i="0" u="none" strike="noStrike" dirty="0">
                        <a:effectLst/>
                        <a:latin typeface="Arial" panose="020B0604020202020204" pitchFamily="34" charset="0"/>
                      </a:endParaRPr>
                    </a:p>
                  </a:txBody>
                  <a:tcPr marL="30640" marR="30640" marT="4322"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1</a:t>
                      </a:r>
                      <a:endParaRPr lang="en-US" sz="1800" b="0" i="0" u="none" strike="noStrike" dirty="0">
                        <a:effectLst/>
                        <a:latin typeface="Arial" panose="020B0604020202020204" pitchFamily="34" charset="0"/>
                      </a:endParaRPr>
                    </a:p>
                  </a:txBody>
                  <a:tcPr marL="30640" marR="30640" marT="4322"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(1,1)</a:t>
                      </a:r>
                      <a:endParaRPr lang="en-US" sz="1800" b="0" i="0" u="none" strike="noStrike" dirty="0">
                        <a:effectLst/>
                        <a:latin typeface="Arial" panose="020B0604020202020204" pitchFamily="34" charset="0"/>
                      </a:endParaRPr>
                    </a:p>
                  </a:txBody>
                  <a:tcPr marL="30640" marR="30640" marT="4322" marB="0"/>
                </a:tc>
                <a:extLst>
                  <a:ext uri="{0D108BD9-81ED-4DB2-BD59-A6C34878D82A}">
                    <a16:rowId xmlns:a16="http://schemas.microsoft.com/office/drawing/2014/main" val="3277939300"/>
                  </a:ext>
                </a:extLst>
              </a:tr>
            </a:tbl>
          </a:graphicData>
        </a:graphic>
      </p:graphicFrame>
      <p:graphicFrame>
        <p:nvGraphicFramePr>
          <p:cNvPr id="15" name="טבלה 14">
            <a:extLst>
              <a:ext uri="{FF2B5EF4-FFF2-40B4-BE49-F238E27FC236}">
                <a16:creationId xmlns:a16="http://schemas.microsoft.com/office/drawing/2014/main" id="{C99577CF-B5D4-4B9B-AE51-3C036494F932}"/>
              </a:ext>
            </a:extLst>
          </p:cNvPr>
          <p:cNvGraphicFramePr/>
          <p:nvPr>
            <p:extLst>
              <p:ext uri="{D42A27DB-BD31-4B8C-83A1-F6EECF244321}">
                <p14:modId xmlns:p14="http://schemas.microsoft.com/office/powerpoint/2010/main" val="3208857081"/>
              </p:ext>
            </p:extLst>
          </p:nvPr>
        </p:nvGraphicFramePr>
        <p:xfrm>
          <a:off x="298139" y="4742301"/>
          <a:ext cx="11595722" cy="705233"/>
        </p:xfrm>
        <a:graphic>
          <a:graphicData uri="http://schemas.openxmlformats.org/drawingml/2006/table">
            <a:tbl>
              <a:tblPr rtl="1" firstRow="1" firstCol="1" bandRow="1">
                <a:tableStyleId>{2D5ABB26-0587-4C30-8999-92F81FD0307C}</a:tableStyleId>
              </a:tblPr>
              <a:tblGrid>
                <a:gridCol w="4681424">
                  <a:extLst>
                    <a:ext uri="{9D8B030D-6E8A-4147-A177-3AD203B41FA5}">
                      <a16:colId xmlns:a16="http://schemas.microsoft.com/office/drawing/2014/main" val="2571096429"/>
                    </a:ext>
                  </a:extLst>
                </a:gridCol>
                <a:gridCol w="2943334">
                  <a:extLst>
                    <a:ext uri="{9D8B030D-6E8A-4147-A177-3AD203B41FA5}">
                      <a16:colId xmlns:a16="http://schemas.microsoft.com/office/drawing/2014/main" val="2927516322"/>
                    </a:ext>
                  </a:extLst>
                </a:gridCol>
                <a:gridCol w="1864957">
                  <a:extLst>
                    <a:ext uri="{9D8B030D-6E8A-4147-A177-3AD203B41FA5}">
                      <a16:colId xmlns:a16="http://schemas.microsoft.com/office/drawing/2014/main" val="4255546015"/>
                    </a:ext>
                  </a:extLst>
                </a:gridCol>
                <a:gridCol w="926136">
                  <a:extLst>
                    <a:ext uri="{9D8B030D-6E8A-4147-A177-3AD203B41FA5}">
                      <a16:colId xmlns:a16="http://schemas.microsoft.com/office/drawing/2014/main" val="454056596"/>
                    </a:ext>
                  </a:extLst>
                </a:gridCol>
                <a:gridCol w="1179871">
                  <a:extLst>
                    <a:ext uri="{9D8B030D-6E8A-4147-A177-3AD203B41FA5}">
                      <a16:colId xmlns:a16="http://schemas.microsoft.com/office/drawing/2014/main" val="3695219667"/>
                    </a:ext>
                  </a:extLst>
                </a:gridCol>
              </a:tblGrid>
              <a:tr h="705233">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(0.1,0.1)</a:t>
                      </a:r>
                      <a:endParaRPr lang="en-US" sz="1800" b="0" i="0" u="none" strike="noStrike" dirty="0">
                        <a:effectLst/>
                        <a:latin typeface="Arial" panose="020B0604020202020204" pitchFamily="34" charset="0"/>
                      </a:endParaRPr>
                    </a:p>
                  </a:txBody>
                  <a:tcPr marL="23148" marR="23148" marT="3266" marB="0"/>
                </a:tc>
                <a:tc>
                  <a:txBody>
                    <a:bodyPr/>
                    <a:lstStyle/>
                    <a:p>
                      <a:pPr marL="0" marR="0" algn="ctr" rtl="0" fontAlgn="t">
                        <a:lnSpc>
                          <a:spcPct val="107000"/>
                        </a:lnSpc>
                        <a:spcBef>
                          <a:spcPts val="0"/>
                        </a:spcBef>
                        <a:spcAft>
                          <a:spcPts val="0"/>
                        </a:spcAft>
                      </a:pPr>
                      <a:r>
                        <a:rPr lang="en-US" sz="1800" u="none" strike="noStrike" baseline="0">
                          <a:ln>
                            <a:noFill/>
                          </a:ln>
                          <a:effectLst>
                            <a:outerShdw blurRad="38100" dist="19050" dir="2700000" algn="tl" rotWithShape="0">
                              <a:schemeClr val="dk1">
                                <a:alpha val="40000"/>
                              </a:schemeClr>
                            </a:outerShdw>
                          </a:effectLst>
                        </a:rPr>
                        <a:t>0*0.1+0*0.1 = 0</a:t>
                      </a:r>
                      <a:endParaRPr lang="en-US" sz="1800" b="0" i="0" u="none" strike="noStrike">
                        <a:effectLst/>
                        <a:latin typeface="Arial" panose="020B0604020202020204" pitchFamily="34" charset="0"/>
                      </a:endParaRPr>
                    </a:p>
                  </a:txBody>
                  <a:tcPr marL="23148" marR="23148" marT="3266"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(0.1,0.1)</a:t>
                      </a:r>
                      <a:endParaRPr lang="en-US" sz="1800" b="0" i="0" u="none" strike="noStrike" dirty="0">
                        <a:effectLst/>
                        <a:latin typeface="Arial" panose="020B0604020202020204" pitchFamily="34" charset="0"/>
                      </a:endParaRPr>
                    </a:p>
                  </a:txBody>
                  <a:tcPr marL="23148" marR="23148" marT="3266" marB="0"/>
                </a:tc>
                <a:tc>
                  <a:txBody>
                    <a:bodyPr/>
                    <a:lstStyle/>
                    <a:p>
                      <a:pPr marL="0" marR="0" algn="ctr" rtl="0" fontAlgn="t">
                        <a:lnSpc>
                          <a:spcPct val="107000"/>
                        </a:lnSpc>
                        <a:spcBef>
                          <a:spcPts val="0"/>
                        </a:spcBef>
                        <a:spcAft>
                          <a:spcPts val="0"/>
                        </a:spcAft>
                      </a:pPr>
                      <a:r>
                        <a:rPr lang="en-US" sz="1800" u="none" strike="noStrike" baseline="0">
                          <a:ln>
                            <a:noFill/>
                          </a:ln>
                          <a:effectLst>
                            <a:outerShdw blurRad="38100" dist="19050" dir="2700000" algn="tl" rotWithShape="0">
                              <a:schemeClr val="dk1">
                                <a:alpha val="40000"/>
                              </a:schemeClr>
                            </a:outerShdw>
                          </a:effectLst>
                        </a:rPr>
                        <a:t>0</a:t>
                      </a:r>
                      <a:endParaRPr lang="en-US" sz="1800" b="0" i="0" u="none" strike="noStrike">
                        <a:effectLst/>
                        <a:latin typeface="Arial" panose="020B0604020202020204" pitchFamily="34" charset="0"/>
                      </a:endParaRPr>
                    </a:p>
                  </a:txBody>
                  <a:tcPr marL="23148" marR="23148" marT="3266"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(0,0)</a:t>
                      </a:r>
                      <a:endParaRPr lang="en-US" sz="1800" b="0" i="0" u="none" strike="noStrike" dirty="0">
                        <a:effectLst/>
                        <a:latin typeface="Arial" panose="020B0604020202020204" pitchFamily="34" charset="0"/>
                      </a:endParaRPr>
                    </a:p>
                  </a:txBody>
                  <a:tcPr marL="23148" marR="23148" marT="3266" marB="0"/>
                </a:tc>
                <a:extLst>
                  <a:ext uri="{0D108BD9-81ED-4DB2-BD59-A6C34878D82A}">
                    <a16:rowId xmlns:a16="http://schemas.microsoft.com/office/drawing/2014/main" val="216293706"/>
                  </a:ext>
                </a:extLst>
              </a:tr>
            </a:tbl>
          </a:graphicData>
        </a:graphic>
      </p:graphicFrame>
      <p:graphicFrame>
        <p:nvGraphicFramePr>
          <p:cNvPr id="17" name="טבלה 16">
            <a:extLst>
              <a:ext uri="{FF2B5EF4-FFF2-40B4-BE49-F238E27FC236}">
                <a16:creationId xmlns:a16="http://schemas.microsoft.com/office/drawing/2014/main" id="{9ADAD035-C385-442D-A419-7152BBC729C9}"/>
              </a:ext>
            </a:extLst>
          </p:cNvPr>
          <p:cNvGraphicFramePr/>
          <p:nvPr>
            <p:extLst>
              <p:ext uri="{D42A27DB-BD31-4B8C-83A1-F6EECF244321}">
                <p14:modId xmlns:p14="http://schemas.microsoft.com/office/powerpoint/2010/main" val="970611768"/>
              </p:ext>
            </p:extLst>
          </p:nvPr>
        </p:nvGraphicFramePr>
        <p:xfrm>
          <a:off x="298139" y="5447534"/>
          <a:ext cx="11595722" cy="705233"/>
        </p:xfrm>
        <a:graphic>
          <a:graphicData uri="http://schemas.openxmlformats.org/drawingml/2006/table">
            <a:tbl>
              <a:tblPr rtl="1" firstRow="1" firstCol="1" bandRow="1">
                <a:tableStyleId>{2D5ABB26-0587-4C30-8999-92F81FD0307C}</a:tableStyleId>
              </a:tblPr>
              <a:tblGrid>
                <a:gridCol w="4681424">
                  <a:extLst>
                    <a:ext uri="{9D8B030D-6E8A-4147-A177-3AD203B41FA5}">
                      <a16:colId xmlns:a16="http://schemas.microsoft.com/office/drawing/2014/main" val="2136069646"/>
                    </a:ext>
                  </a:extLst>
                </a:gridCol>
                <a:gridCol w="2943334">
                  <a:extLst>
                    <a:ext uri="{9D8B030D-6E8A-4147-A177-3AD203B41FA5}">
                      <a16:colId xmlns:a16="http://schemas.microsoft.com/office/drawing/2014/main" val="3469931971"/>
                    </a:ext>
                  </a:extLst>
                </a:gridCol>
                <a:gridCol w="1864957">
                  <a:extLst>
                    <a:ext uri="{9D8B030D-6E8A-4147-A177-3AD203B41FA5}">
                      <a16:colId xmlns:a16="http://schemas.microsoft.com/office/drawing/2014/main" val="2985773840"/>
                    </a:ext>
                  </a:extLst>
                </a:gridCol>
                <a:gridCol w="926136">
                  <a:extLst>
                    <a:ext uri="{9D8B030D-6E8A-4147-A177-3AD203B41FA5}">
                      <a16:colId xmlns:a16="http://schemas.microsoft.com/office/drawing/2014/main" val="2961548099"/>
                    </a:ext>
                  </a:extLst>
                </a:gridCol>
                <a:gridCol w="1179871">
                  <a:extLst>
                    <a:ext uri="{9D8B030D-6E8A-4147-A177-3AD203B41FA5}">
                      <a16:colId xmlns:a16="http://schemas.microsoft.com/office/drawing/2014/main" val="705095088"/>
                    </a:ext>
                  </a:extLst>
                </a:gridCol>
              </a:tblGrid>
              <a:tr h="705233">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(0.1,0.1)</a:t>
                      </a:r>
                      <a:endParaRPr lang="en-US" sz="1800" b="0" i="0" u="none" strike="noStrike" dirty="0">
                        <a:effectLst/>
                        <a:latin typeface="Arial" panose="020B0604020202020204" pitchFamily="34" charset="0"/>
                      </a:endParaRPr>
                    </a:p>
                  </a:txBody>
                  <a:tcPr marL="17481" marR="17481" marT="2497"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0*0.1+1*0.1 = 0.1 </a:t>
                      </a:r>
                      <a:r>
                        <a:rPr lang="en-US" sz="1800" u="none" strike="noStrike" baseline="0" dirty="0">
                          <a:ln>
                            <a:noFill/>
                          </a:ln>
                          <a:effectLst>
                            <a:outerShdw blurRad="38100" dist="19050" dir="2700000" algn="tl" rotWithShape="0">
                              <a:schemeClr val="dk1">
                                <a:alpha val="40000"/>
                              </a:schemeClr>
                            </a:outerShdw>
                          </a:effectLst>
                          <a:sym typeface="Wingdings" panose="05000000000000000000" pitchFamily="2" charset="2"/>
                        </a:rPr>
                        <a:t></a:t>
                      </a:r>
                      <a:r>
                        <a:rPr lang="en-US" sz="1800" u="none" strike="noStrike" baseline="0" dirty="0">
                          <a:ln>
                            <a:noFill/>
                          </a:ln>
                          <a:effectLst>
                            <a:outerShdw blurRad="38100" dist="19050" dir="2700000" algn="tl" rotWithShape="0">
                              <a:schemeClr val="dk1">
                                <a:alpha val="40000"/>
                              </a:schemeClr>
                            </a:outerShdw>
                          </a:effectLst>
                        </a:rPr>
                        <a:t> 1</a:t>
                      </a:r>
                      <a:endParaRPr lang="en-US" sz="1800" b="0" i="0" u="none" strike="noStrike" dirty="0">
                        <a:effectLst/>
                        <a:latin typeface="Arial" panose="020B0604020202020204" pitchFamily="34" charset="0"/>
                      </a:endParaRPr>
                    </a:p>
                  </a:txBody>
                  <a:tcPr marL="17481" marR="17481" marT="2497"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(0.1,0.1)</a:t>
                      </a:r>
                      <a:endParaRPr lang="en-US" sz="1800" b="0" i="0" u="none" strike="noStrike" dirty="0">
                        <a:effectLst/>
                        <a:latin typeface="Arial" panose="020B0604020202020204" pitchFamily="34" charset="0"/>
                      </a:endParaRPr>
                    </a:p>
                  </a:txBody>
                  <a:tcPr marL="17481" marR="17481" marT="2497" marB="0"/>
                </a:tc>
                <a:tc>
                  <a:txBody>
                    <a:bodyPr/>
                    <a:lstStyle/>
                    <a:p>
                      <a:pPr marL="0" marR="0" algn="ctr" rtl="0" fontAlgn="t">
                        <a:lnSpc>
                          <a:spcPct val="107000"/>
                        </a:lnSpc>
                        <a:spcBef>
                          <a:spcPts val="0"/>
                        </a:spcBef>
                        <a:spcAft>
                          <a:spcPts val="0"/>
                        </a:spcAft>
                      </a:pPr>
                      <a:r>
                        <a:rPr lang="en-US" sz="1800" u="none" strike="noStrike" baseline="0">
                          <a:ln>
                            <a:noFill/>
                          </a:ln>
                          <a:effectLst>
                            <a:outerShdw blurRad="38100" dist="19050" dir="2700000" algn="tl" rotWithShape="0">
                              <a:schemeClr val="dk1">
                                <a:alpha val="40000"/>
                              </a:schemeClr>
                            </a:outerShdw>
                          </a:effectLst>
                        </a:rPr>
                        <a:t>1</a:t>
                      </a:r>
                      <a:endParaRPr lang="en-US" sz="1800" b="0" i="0" u="none" strike="noStrike">
                        <a:effectLst/>
                        <a:latin typeface="Arial" panose="020B0604020202020204" pitchFamily="34" charset="0"/>
                      </a:endParaRPr>
                    </a:p>
                  </a:txBody>
                  <a:tcPr marL="17481" marR="17481" marT="2497"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(0,1)</a:t>
                      </a:r>
                      <a:endParaRPr lang="en-US" sz="1800" b="0" i="0" u="none" strike="noStrike" dirty="0">
                        <a:effectLst/>
                        <a:latin typeface="Arial" panose="020B0604020202020204" pitchFamily="34" charset="0"/>
                      </a:endParaRPr>
                    </a:p>
                  </a:txBody>
                  <a:tcPr marL="17481" marR="17481" marT="2497" marB="0"/>
                </a:tc>
                <a:extLst>
                  <a:ext uri="{0D108BD9-81ED-4DB2-BD59-A6C34878D82A}">
                    <a16:rowId xmlns:a16="http://schemas.microsoft.com/office/drawing/2014/main" val="2900594980"/>
                  </a:ext>
                </a:extLst>
              </a:tr>
            </a:tbl>
          </a:graphicData>
        </a:graphic>
      </p:graphicFrame>
      <p:graphicFrame>
        <p:nvGraphicFramePr>
          <p:cNvPr id="19" name="טבלה 18">
            <a:extLst>
              <a:ext uri="{FF2B5EF4-FFF2-40B4-BE49-F238E27FC236}">
                <a16:creationId xmlns:a16="http://schemas.microsoft.com/office/drawing/2014/main" id="{9278BBCA-B87E-4355-8919-973384DC90D1}"/>
              </a:ext>
            </a:extLst>
          </p:cNvPr>
          <p:cNvGraphicFramePr/>
          <p:nvPr>
            <p:extLst>
              <p:ext uri="{D42A27DB-BD31-4B8C-83A1-F6EECF244321}">
                <p14:modId xmlns:p14="http://schemas.microsoft.com/office/powerpoint/2010/main" val="4139180310"/>
              </p:ext>
            </p:extLst>
          </p:nvPr>
        </p:nvGraphicFramePr>
        <p:xfrm>
          <a:off x="298140" y="6152767"/>
          <a:ext cx="11595722" cy="705233"/>
        </p:xfrm>
        <a:graphic>
          <a:graphicData uri="http://schemas.openxmlformats.org/drawingml/2006/table">
            <a:tbl>
              <a:tblPr rtl="1" firstRow="1" firstCol="1" bandRow="1">
                <a:tableStyleId>{2D5ABB26-0587-4C30-8999-92F81FD0307C}</a:tableStyleId>
              </a:tblPr>
              <a:tblGrid>
                <a:gridCol w="4681424">
                  <a:extLst>
                    <a:ext uri="{9D8B030D-6E8A-4147-A177-3AD203B41FA5}">
                      <a16:colId xmlns:a16="http://schemas.microsoft.com/office/drawing/2014/main" val="1602750672"/>
                    </a:ext>
                  </a:extLst>
                </a:gridCol>
                <a:gridCol w="2943334">
                  <a:extLst>
                    <a:ext uri="{9D8B030D-6E8A-4147-A177-3AD203B41FA5}">
                      <a16:colId xmlns:a16="http://schemas.microsoft.com/office/drawing/2014/main" val="2340497578"/>
                    </a:ext>
                  </a:extLst>
                </a:gridCol>
                <a:gridCol w="1864957">
                  <a:extLst>
                    <a:ext uri="{9D8B030D-6E8A-4147-A177-3AD203B41FA5}">
                      <a16:colId xmlns:a16="http://schemas.microsoft.com/office/drawing/2014/main" val="2348118"/>
                    </a:ext>
                  </a:extLst>
                </a:gridCol>
                <a:gridCol w="926136">
                  <a:extLst>
                    <a:ext uri="{9D8B030D-6E8A-4147-A177-3AD203B41FA5}">
                      <a16:colId xmlns:a16="http://schemas.microsoft.com/office/drawing/2014/main" val="1270077063"/>
                    </a:ext>
                  </a:extLst>
                </a:gridCol>
                <a:gridCol w="1179871">
                  <a:extLst>
                    <a:ext uri="{9D8B030D-6E8A-4147-A177-3AD203B41FA5}">
                      <a16:colId xmlns:a16="http://schemas.microsoft.com/office/drawing/2014/main" val="3427477231"/>
                    </a:ext>
                  </a:extLst>
                </a:gridCol>
              </a:tblGrid>
              <a:tr h="705233">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(0.1,0.1)</a:t>
                      </a:r>
                      <a:endParaRPr lang="en-US" sz="1800" b="0" i="0" u="none" strike="noStrike" dirty="0">
                        <a:effectLst/>
                        <a:latin typeface="Arial" panose="020B0604020202020204" pitchFamily="34" charset="0"/>
                      </a:endParaRPr>
                    </a:p>
                  </a:txBody>
                  <a:tcPr marL="13255" marR="13255" marT="1921" marB="0"/>
                </a:tc>
                <a:tc>
                  <a:txBody>
                    <a:bodyPr/>
                    <a:lstStyle/>
                    <a:p>
                      <a:pPr marL="0" marR="0" algn="ctr" rtl="0" fontAlgn="t">
                        <a:lnSpc>
                          <a:spcPct val="107000"/>
                        </a:lnSpc>
                        <a:spcBef>
                          <a:spcPts val="0"/>
                        </a:spcBef>
                        <a:spcAft>
                          <a:spcPts val="0"/>
                        </a:spcAft>
                      </a:pPr>
                      <a:r>
                        <a:rPr lang="en-US" sz="1800" u="none" strike="noStrike" baseline="0">
                          <a:ln>
                            <a:noFill/>
                          </a:ln>
                          <a:effectLst>
                            <a:outerShdw blurRad="38100" dist="19050" dir="2700000" algn="tl" rotWithShape="0">
                              <a:schemeClr val="dk1">
                                <a:alpha val="40000"/>
                              </a:schemeClr>
                            </a:outerShdw>
                          </a:effectLst>
                        </a:rPr>
                        <a:t>1*0.1+0*0.1 = 0.1 </a:t>
                      </a:r>
                      <a:r>
                        <a:rPr lang="en-US" sz="1800" u="none" strike="noStrike" baseline="0">
                          <a:ln>
                            <a:noFill/>
                          </a:ln>
                          <a:effectLst>
                            <a:outerShdw blurRad="38100" dist="19050" dir="2700000" algn="tl" rotWithShape="0">
                              <a:schemeClr val="dk1">
                                <a:alpha val="40000"/>
                              </a:schemeClr>
                            </a:outerShdw>
                          </a:effectLst>
                          <a:sym typeface="Wingdings" panose="05000000000000000000" pitchFamily="2" charset="2"/>
                        </a:rPr>
                        <a:t></a:t>
                      </a:r>
                      <a:r>
                        <a:rPr lang="en-US" sz="1800" u="none" strike="noStrike" baseline="0">
                          <a:ln>
                            <a:noFill/>
                          </a:ln>
                          <a:effectLst>
                            <a:outerShdw blurRad="38100" dist="19050" dir="2700000" algn="tl" rotWithShape="0">
                              <a:schemeClr val="dk1">
                                <a:alpha val="40000"/>
                              </a:schemeClr>
                            </a:outerShdw>
                          </a:effectLst>
                        </a:rPr>
                        <a:t> 1</a:t>
                      </a:r>
                      <a:endParaRPr lang="en-US" sz="1800" b="0" i="0" u="none" strike="noStrike">
                        <a:effectLst/>
                        <a:latin typeface="Arial" panose="020B0604020202020204" pitchFamily="34" charset="0"/>
                      </a:endParaRPr>
                    </a:p>
                  </a:txBody>
                  <a:tcPr marL="13255" marR="13255" marT="1921"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(0.1,0.1)</a:t>
                      </a:r>
                      <a:endParaRPr lang="en-US" sz="1800" b="0" i="0" u="none" strike="noStrike" dirty="0">
                        <a:effectLst/>
                        <a:latin typeface="Arial" panose="020B0604020202020204" pitchFamily="34" charset="0"/>
                      </a:endParaRPr>
                    </a:p>
                  </a:txBody>
                  <a:tcPr marL="13255" marR="13255" marT="1921" marB="0"/>
                </a:tc>
                <a:tc>
                  <a:txBody>
                    <a:bodyPr/>
                    <a:lstStyle/>
                    <a:p>
                      <a:pPr marL="0" marR="0" algn="ctr" rtl="0" fontAlgn="t">
                        <a:lnSpc>
                          <a:spcPct val="107000"/>
                        </a:lnSpc>
                        <a:spcBef>
                          <a:spcPts val="0"/>
                        </a:spcBef>
                        <a:spcAft>
                          <a:spcPts val="0"/>
                        </a:spcAft>
                      </a:pPr>
                      <a:r>
                        <a:rPr lang="en-US" sz="1800" u="none" strike="noStrike" baseline="0">
                          <a:ln>
                            <a:noFill/>
                          </a:ln>
                          <a:effectLst>
                            <a:outerShdw blurRad="38100" dist="19050" dir="2700000" algn="tl" rotWithShape="0">
                              <a:schemeClr val="dk1">
                                <a:alpha val="40000"/>
                              </a:schemeClr>
                            </a:outerShdw>
                          </a:effectLst>
                        </a:rPr>
                        <a:t>1</a:t>
                      </a:r>
                      <a:endParaRPr lang="en-US" sz="1800" b="0" i="0" u="none" strike="noStrike">
                        <a:effectLst/>
                        <a:latin typeface="Arial" panose="020B0604020202020204" pitchFamily="34" charset="0"/>
                      </a:endParaRPr>
                    </a:p>
                  </a:txBody>
                  <a:tcPr marL="13255" marR="13255" marT="1921" marB="0"/>
                </a:tc>
                <a:tc>
                  <a:txBody>
                    <a:bodyPr/>
                    <a:lstStyle/>
                    <a:p>
                      <a:pPr marL="0" marR="0" algn="ctr" rtl="0" fontAlgn="t">
                        <a:lnSpc>
                          <a:spcPct val="107000"/>
                        </a:lnSpc>
                        <a:spcBef>
                          <a:spcPts val="0"/>
                        </a:spcBef>
                        <a:spcAft>
                          <a:spcPts val="0"/>
                        </a:spcAft>
                      </a:pPr>
                      <a:r>
                        <a:rPr lang="en-US" sz="1800" u="none" strike="noStrike" baseline="0" dirty="0">
                          <a:ln>
                            <a:noFill/>
                          </a:ln>
                          <a:effectLst>
                            <a:outerShdw blurRad="38100" dist="19050" dir="2700000" algn="tl" rotWithShape="0">
                              <a:schemeClr val="dk1">
                                <a:alpha val="40000"/>
                              </a:schemeClr>
                            </a:outerShdw>
                          </a:effectLst>
                        </a:rPr>
                        <a:t>(1,0)</a:t>
                      </a:r>
                      <a:endParaRPr lang="en-US" sz="1800" b="0" i="0" u="none" strike="noStrike" dirty="0">
                        <a:effectLst/>
                        <a:latin typeface="Arial" panose="020B0604020202020204" pitchFamily="34" charset="0"/>
                      </a:endParaRPr>
                    </a:p>
                  </a:txBody>
                  <a:tcPr marL="13255" marR="13255" marT="1921" marB="0"/>
                </a:tc>
                <a:extLst>
                  <a:ext uri="{0D108BD9-81ED-4DB2-BD59-A6C34878D82A}">
                    <a16:rowId xmlns:a16="http://schemas.microsoft.com/office/drawing/2014/main" val="3338017657"/>
                  </a:ext>
                </a:extLst>
              </a:tr>
            </a:tbl>
          </a:graphicData>
        </a:graphic>
      </p:graphicFrame>
      <mc:AlternateContent xmlns:mc="http://schemas.openxmlformats.org/markup-compatibility/2006" xmlns:a14="http://schemas.microsoft.com/office/drawing/2010/main">
        <mc:Choice Requires="a14">
          <p:sp>
            <p:nvSpPr>
              <p:cNvPr id="20" name="תיבת טקסט 19">
                <a:extLst>
                  <a:ext uri="{FF2B5EF4-FFF2-40B4-BE49-F238E27FC236}">
                    <a16:creationId xmlns:a16="http://schemas.microsoft.com/office/drawing/2014/main" id="{50C241DF-904A-4E39-A636-1FDC609F79BC}"/>
                  </a:ext>
                </a:extLst>
              </p:cNvPr>
              <p:cNvSpPr txBox="1"/>
              <p:nvPr/>
            </p:nvSpPr>
            <p:spPr>
              <a:xfrm>
                <a:off x="8636000" y="819903"/>
                <a:ext cx="174752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𝛼</m:t>
                      </m:r>
                      <m:r>
                        <a:rPr lang="en-US" b="0" i="1" smtClean="0">
                          <a:gradFill flip="none" rotWithShape="1">
                            <a:gsLst>
                              <a:gs pos="0">
                                <a:schemeClr val="accent5">
                                  <a:lumMod val="0"/>
                                  <a:lumOff val="100000"/>
                                </a:schemeClr>
                              </a:gs>
                              <a:gs pos="35000">
                                <a:schemeClr val="accent5">
                                  <a:lumMod val="0"/>
                                  <a:lumOff val="100000"/>
                                </a:schemeClr>
                              </a:gs>
                              <a:gs pos="100000">
                                <a:schemeClr val="accent5">
                                  <a:lumMod val="100000"/>
                                </a:schemeClr>
                              </a:gs>
                            </a:gsLst>
                            <a:path path="circle">
                              <a:fillToRect l="50000" t="-80000" r="50000" b="180000"/>
                            </a:path>
                            <a:tileRect/>
                          </a:gradFill>
                          <a:latin typeface="Cambria Math" panose="02040503050406030204" pitchFamily="18" charset="0"/>
                          <a:ea typeface="Cambria Math" panose="02040503050406030204" pitchFamily="18" charset="0"/>
                        </a:rPr>
                        <m:t>=0.1</m:t>
                      </m:r>
                    </m:oMath>
                  </m:oMathPara>
                </a14:m>
                <a:endParaRPr lang="en-US" dirty="0"/>
              </a:p>
            </p:txBody>
          </p:sp>
        </mc:Choice>
        <mc:Fallback xmlns="">
          <p:sp>
            <p:nvSpPr>
              <p:cNvPr id="20" name="תיבת טקסט 19">
                <a:extLst>
                  <a:ext uri="{FF2B5EF4-FFF2-40B4-BE49-F238E27FC236}">
                    <a16:creationId xmlns:a16="http://schemas.microsoft.com/office/drawing/2014/main" id="{50C241DF-904A-4E39-A636-1FDC609F79BC}"/>
                  </a:ext>
                </a:extLst>
              </p:cNvPr>
              <p:cNvSpPr txBox="1">
                <a:spLocks noRot="1" noChangeAspect="1" noMove="1" noResize="1" noEditPoints="1" noAdjustHandles="1" noChangeArrowheads="1" noChangeShapeType="1" noTextEdit="1"/>
              </p:cNvSpPr>
              <p:nvPr/>
            </p:nvSpPr>
            <p:spPr>
              <a:xfrm>
                <a:off x="8636000" y="819903"/>
                <a:ext cx="1747520" cy="369332"/>
              </a:xfrm>
              <a:prstGeom prst="rect">
                <a:avLst/>
              </a:prstGeom>
              <a:blipFill>
                <a:blip r:embed="rId4"/>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3079861009"/>
      </p:ext>
    </p:extLst>
  </p:cSld>
  <p:clrMapOvr>
    <a:masterClrMapping/>
  </p:clrMapOvr>
  <mc:AlternateContent xmlns:mc="http://schemas.openxmlformats.org/markup-compatibility/2006">
    <mc:Choice xmlns:p14="http://schemas.microsoft.com/office/powerpoint/2010/main" Requires="p14">
      <p:transition spd="slow" p14:dur="2000" advTm="164755"/>
    </mc:Choice>
    <mc:Fallback>
      <p:transition spd="slow" advTm="16475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תיבת טקסט 2">
            <a:extLst>
              <a:ext uri="{FF2B5EF4-FFF2-40B4-BE49-F238E27FC236}">
                <a16:creationId xmlns:a16="http://schemas.microsoft.com/office/drawing/2014/main" id="{5B2270C1-E724-4808-B09B-84615710EA43}"/>
              </a:ext>
            </a:extLst>
          </p:cNvPr>
          <p:cNvSpPr txBox="1"/>
          <p:nvPr/>
        </p:nvSpPr>
        <p:spPr>
          <a:xfrm>
            <a:off x="2080969" y="442224"/>
            <a:ext cx="8030062" cy="1319577"/>
          </a:xfrm>
          <a:prstGeom prst="rect">
            <a:avLst/>
          </a:prstGeom>
        </p:spPr>
        <p:style>
          <a:lnRef idx="0">
            <a:scrgbClr r="0" g="0" b="0"/>
          </a:lnRef>
          <a:fillRef idx="0">
            <a:scrgbClr r="0" g="0" b="0"/>
          </a:fillRef>
          <a:effectRef idx="0">
            <a:scrgbClr r="0" g="0" b="0"/>
          </a:effectRef>
          <a:fontRef idx="minor">
            <a:schemeClr val="accent6"/>
          </a:fontRef>
        </p:style>
        <p:txBody>
          <a:bodyPr vert="horz" lIns="109728" tIns="109728" rIns="109728" bIns="91440" rtlCol="0" anchor="b">
            <a:normAutofit fontScale="92500" lnSpcReduction="20000"/>
          </a:bodyPr>
          <a:lstStyle/>
          <a:p>
            <a:pPr algn="ctr" rtl="0">
              <a:lnSpc>
                <a:spcPct val="110000"/>
              </a:lnSpc>
              <a:spcBef>
                <a:spcPct val="0"/>
              </a:spcBef>
              <a:spcAft>
                <a:spcPts val="600"/>
              </a:spcAft>
            </a:pPr>
            <a:r>
              <a:rPr lang="en-US" sz="6000" b="1" spc="150" dirty="0">
                <a:blipFill>
                  <a:blip r:embed="rId2"/>
                  <a:stretch>
                    <a:fillRect/>
                  </a:stretch>
                </a:blipFill>
                <a:latin typeface="+mj-lt"/>
                <a:ea typeface="+mj-ea"/>
                <a:cs typeface="+mj-cs"/>
              </a:rPr>
              <a:t>Iris flower data set</a:t>
            </a:r>
          </a:p>
          <a:p>
            <a:pPr algn="ctr" rtl="0">
              <a:lnSpc>
                <a:spcPct val="110000"/>
              </a:lnSpc>
              <a:spcBef>
                <a:spcPct val="0"/>
              </a:spcBef>
              <a:spcAft>
                <a:spcPts val="600"/>
              </a:spcAft>
            </a:pPr>
            <a:r>
              <a:rPr lang="en-US" b="1" spc="150" dirty="0">
                <a:blipFill>
                  <a:blip r:embed="rId2"/>
                  <a:stretch>
                    <a:fillRect/>
                  </a:stretch>
                </a:blipFill>
                <a:latin typeface="+mj-lt"/>
                <a:ea typeface="+mj-ea"/>
                <a:cs typeface="+mj-cs"/>
              </a:rPr>
              <a:t>By Ronald Fisher</a:t>
            </a:r>
          </a:p>
        </p:txBody>
      </p:sp>
      <p:pic>
        <p:nvPicPr>
          <p:cNvPr id="5" name="תמונה 4" descr="תמונה שמכילה צמח, פרח, שולחן, אגרטל&#10;&#10;התיאור נוצר באופן אוטומטי">
            <a:extLst>
              <a:ext uri="{FF2B5EF4-FFF2-40B4-BE49-F238E27FC236}">
                <a16:creationId xmlns:a16="http://schemas.microsoft.com/office/drawing/2014/main" id="{62B45503-C258-4E6F-BDA2-A0013CD8CE73}"/>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439263" y="2418735"/>
            <a:ext cx="11313474" cy="3771158"/>
          </a:xfrm>
          <a:prstGeom prst="rect">
            <a:avLst/>
          </a:prstGeom>
          <a:effectLst>
            <a:softEdge rad="127000"/>
          </a:effectLst>
        </p:spPr>
      </p:pic>
    </p:spTree>
    <p:extLst>
      <p:ext uri="{BB962C8B-B14F-4D97-AF65-F5344CB8AC3E}">
        <p14:creationId xmlns:p14="http://schemas.microsoft.com/office/powerpoint/2010/main" val="1507640610"/>
      </p:ext>
    </p:extLst>
  </p:cSld>
  <p:clrMapOvr>
    <a:masterClrMapping/>
  </p:clrMapOvr>
  <mc:AlternateContent xmlns:mc="http://schemas.openxmlformats.org/markup-compatibility/2006">
    <mc:Choice xmlns:p14="http://schemas.microsoft.com/office/powerpoint/2010/main" Requires="p14">
      <p:transition spd="slow" p14:dur="2000" advTm="31447"/>
    </mc:Choice>
    <mc:Fallback>
      <p:transition spd="slow" advTm="3144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תמונה 10">
            <a:extLst>
              <a:ext uri="{FF2B5EF4-FFF2-40B4-BE49-F238E27FC236}">
                <a16:creationId xmlns:a16="http://schemas.microsoft.com/office/drawing/2014/main" id="{36EA05F9-7A79-48D0-9BAC-3DB12068E8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a:effectLst>
            <a:softEdge rad="368300"/>
          </a:effectLst>
        </p:spPr>
      </p:pic>
    </p:spTree>
    <p:extLst>
      <p:ext uri="{BB962C8B-B14F-4D97-AF65-F5344CB8AC3E}">
        <p14:creationId xmlns:p14="http://schemas.microsoft.com/office/powerpoint/2010/main" val="619784427"/>
      </p:ext>
    </p:extLst>
  </p:cSld>
  <p:clrMapOvr>
    <a:masterClrMapping/>
  </p:clrMapOvr>
  <mc:AlternateContent xmlns:mc="http://schemas.openxmlformats.org/markup-compatibility/2006">
    <mc:Choice xmlns:p14="http://schemas.microsoft.com/office/powerpoint/2010/main" Requires="p14">
      <p:transition spd="slow" p14:dur="2000" advTm="3679"/>
    </mc:Choice>
    <mc:Fallback>
      <p:transition spd="slow" advTm="367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41|5.9|8.8|15.9|0.3|0.3"/>
</p:tagLst>
</file>

<file path=ppt/tags/tag10.xml><?xml version="1.0" encoding="utf-8"?>
<p:tagLst xmlns:a="http://schemas.openxmlformats.org/drawingml/2006/main" xmlns:r="http://schemas.openxmlformats.org/officeDocument/2006/relationships" xmlns:p="http://schemas.openxmlformats.org/presentationml/2006/main">
  <p:tag name="TIMING" val="|23.9|24.2|0.8|3.5"/>
</p:tagLst>
</file>

<file path=ppt/tags/tag2.xml><?xml version="1.0" encoding="utf-8"?>
<p:tagLst xmlns:a="http://schemas.openxmlformats.org/drawingml/2006/main" xmlns:r="http://schemas.openxmlformats.org/officeDocument/2006/relationships" xmlns:p="http://schemas.openxmlformats.org/presentationml/2006/main">
  <p:tag name="TIMING" val="|0.8|8.1|6.7|8|2.9|4.7|15|0|0|0|0|0|0"/>
</p:tagLst>
</file>

<file path=ppt/tags/tag3.xml><?xml version="1.0" encoding="utf-8"?>
<p:tagLst xmlns:a="http://schemas.openxmlformats.org/drawingml/2006/main" xmlns:r="http://schemas.openxmlformats.org/officeDocument/2006/relationships" xmlns:p="http://schemas.openxmlformats.org/presentationml/2006/main">
  <p:tag name="TIMING" val="|2|2.7|1|3.5|9.5|1.5|0.8|53.4|5.4"/>
</p:tagLst>
</file>

<file path=ppt/tags/tag4.xml><?xml version="1.0" encoding="utf-8"?>
<p:tagLst xmlns:a="http://schemas.openxmlformats.org/drawingml/2006/main" xmlns:r="http://schemas.openxmlformats.org/officeDocument/2006/relationships" xmlns:p="http://schemas.openxmlformats.org/presentationml/2006/main">
  <p:tag name="TIMING" val="|64.4|0.8|0.7|16.5|8.1|49.1|9.2"/>
</p:tagLst>
</file>

<file path=ppt/tags/tag5.xml><?xml version="1.0" encoding="utf-8"?>
<p:tagLst xmlns:a="http://schemas.openxmlformats.org/drawingml/2006/main" xmlns:r="http://schemas.openxmlformats.org/officeDocument/2006/relationships" xmlns:p="http://schemas.openxmlformats.org/presentationml/2006/main">
  <p:tag name="TIMING" val="|3.8|2.1|5.7|1.3"/>
</p:tagLst>
</file>

<file path=ppt/tags/tag6.xml><?xml version="1.0" encoding="utf-8"?>
<p:tagLst xmlns:a="http://schemas.openxmlformats.org/drawingml/2006/main" xmlns:r="http://schemas.openxmlformats.org/officeDocument/2006/relationships" xmlns:p="http://schemas.openxmlformats.org/presentationml/2006/main">
  <p:tag name="TIMING" val="|30.3|16.7|11.1"/>
</p:tagLst>
</file>

<file path=ppt/tags/tag7.xml><?xml version="1.0" encoding="utf-8"?>
<p:tagLst xmlns:a="http://schemas.openxmlformats.org/drawingml/2006/main" xmlns:r="http://schemas.openxmlformats.org/officeDocument/2006/relationships" xmlns:p="http://schemas.openxmlformats.org/presentationml/2006/main">
  <p:tag name="TIMING" val="|2.1|17|1.1|0.9"/>
</p:tagLst>
</file>

<file path=ppt/tags/tag8.xml><?xml version="1.0" encoding="utf-8"?>
<p:tagLst xmlns:a="http://schemas.openxmlformats.org/drawingml/2006/main" xmlns:r="http://schemas.openxmlformats.org/officeDocument/2006/relationships" xmlns:p="http://schemas.openxmlformats.org/presentationml/2006/main">
  <p:tag name="TIMING" val="|21.2|10.5|4.5|4.8|3.3|1.5|1.1|7.6|7.3|9.4"/>
</p:tagLst>
</file>

<file path=ppt/tags/tag9.xml><?xml version="1.0" encoding="utf-8"?>
<p:tagLst xmlns:a="http://schemas.openxmlformats.org/drawingml/2006/main" xmlns:r="http://schemas.openxmlformats.org/officeDocument/2006/relationships" xmlns:p="http://schemas.openxmlformats.org/presentationml/2006/main">
  <p:tag name="TIMING" val="|24.5|1|0.6"/>
</p:tagLst>
</file>

<file path=ppt/theme/theme1.xml><?xml version="1.0" encoding="utf-8"?>
<a:theme xmlns:a="http://schemas.openxmlformats.org/drawingml/2006/main" name="SketchLinesVTI">
  <a:themeElements>
    <a:clrScheme name="AnalogousFromDarkSeedLeftStep">
      <a:dk1>
        <a:srgbClr val="000000"/>
      </a:dk1>
      <a:lt1>
        <a:srgbClr val="FFFFFF"/>
      </a:lt1>
      <a:dk2>
        <a:srgbClr val="301B2C"/>
      </a:dk2>
      <a:lt2>
        <a:srgbClr val="F0F3F3"/>
      </a:lt2>
      <a:accent1>
        <a:srgbClr val="C34F4D"/>
      </a:accent1>
      <a:accent2>
        <a:srgbClr val="B13B6A"/>
      </a:accent2>
      <a:accent3>
        <a:srgbClr val="C34DAD"/>
      </a:accent3>
      <a:accent4>
        <a:srgbClr val="963BB1"/>
      </a:accent4>
      <a:accent5>
        <a:srgbClr val="774DC3"/>
      </a:accent5>
      <a:accent6>
        <a:srgbClr val="3E46B3"/>
      </a:accent6>
      <a:hlink>
        <a:srgbClr val="823F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2129</TotalTime>
  <Words>932</Words>
  <Application>Microsoft Office PowerPoint</Application>
  <PresentationFormat>מסך רחב</PresentationFormat>
  <Paragraphs>294</Paragraphs>
  <Slides>21</Slides>
  <Notes>0</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21</vt:i4>
      </vt:variant>
    </vt:vector>
  </HeadingPairs>
  <TitlesOfParts>
    <vt:vector size="28" baseType="lpstr">
      <vt:lpstr>Meiryo</vt:lpstr>
      <vt:lpstr>Arial</vt:lpstr>
      <vt:lpstr>Calibri</vt:lpstr>
      <vt:lpstr>Cambria Math</vt:lpstr>
      <vt:lpstr>Corbel</vt:lpstr>
      <vt:lpstr>Wingdings</vt:lpstr>
      <vt:lpstr>SketchLinesVTI</vt:lpstr>
      <vt:lpstr>Artificial Neural Network  רשת עצבית מלאכותית</vt:lpstr>
      <vt:lpstr>רשתות עצביות מלאכותיות – מה זה בכלל?</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  רשת עצבית מלאכותית</dc:title>
  <dc:creator>Lior</dc:creator>
  <cp:lastModifiedBy>Lior</cp:lastModifiedBy>
  <cp:revision>4</cp:revision>
  <dcterms:created xsi:type="dcterms:W3CDTF">2020-11-23T00:48:47Z</dcterms:created>
  <dcterms:modified xsi:type="dcterms:W3CDTF">2020-11-25T16:32:01Z</dcterms:modified>
</cp:coreProperties>
</file>